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1224" y="-27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182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89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29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26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86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74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94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18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64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856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B5CF-E6B5-4F8E-AA70-60509AFAE753}" type="datetimeFigureOut">
              <a:rPr lang="zh-CN" altLang="en-US" smtClean="0"/>
              <a:t>2020/12/18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4194-561D-4C63-92B1-F70991D3B1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4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863" y="575897"/>
            <a:ext cx="3925912" cy="93157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904" y="1343063"/>
            <a:ext cx="2237858" cy="20249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960" y="3577102"/>
            <a:ext cx="3921746" cy="196087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857"/>
            <a:ext cx="6858000" cy="15693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381" y="7856260"/>
            <a:ext cx="1809170" cy="202501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960" y="10239514"/>
            <a:ext cx="4094624" cy="375933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18907" y="593715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1.</a:t>
            </a:r>
            <a:r>
              <a:rPr lang="zh-CN" altLang="en-US" b="1" dirty="0" smtClean="0">
                <a:solidFill>
                  <a:srgbClr val="FF0000"/>
                </a:solidFill>
              </a:rPr>
              <a:t>压缩数据到压缩包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18907" y="2230226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2. </a:t>
            </a:r>
            <a:r>
              <a:rPr lang="zh-CN" altLang="en-US" b="1" dirty="0" smtClean="0">
                <a:solidFill>
                  <a:srgbClr val="FF0000"/>
                </a:solidFill>
              </a:rPr>
              <a:t>双击桌面</a:t>
            </a:r>
            <a:r>
              <a:rPr lang="en-US" altLang="zh-CN" b="1" dirty="0" smtClean="0">
                <a:solidFill>
                  <a:srgbClr val="FF0000"/>
                </a:solidFill>
              </a:rPr>
              <a:t>upload</a:t>
            </a:r>
            <a:r>
              <a:rPr lang="zh-CN" altLang="en-US" b="1" dirty="0" smtClean="0">
                <a:solidFill>
                  <a:srgbClr val="FF0000"/>
                </a:solidFill>
              </a:rPr>
              <a:t>图标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71519" y="4516174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3.</a:t>
            </a:r>
            <a:r>
              <a:rPr lang="zh-CN" altLang="en-US" b="1" dirty="0" smtClean="0">
                <a:solidFill>
                  <a:srgbClr val="FF0000"/>
                </a:solidFill>
              </a:rPr>
              <a:t>压缩包拖到这里即可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421933" y="7115503"/>
            <a:ext cx="424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4. </a:t>
            </a:r>
            <a:r>
              <a:rPr lang="zh-CN" altLang="en-US" b="1" dirty="0" smtClean="0">
                <a:solidFill>
                  <a:srgbClr val="FF0000"/>
                </a:solidFill>
              </a:rPr>
              <a:t>预约账户里面</a:t>
            </a:r>
            <a:r>
              <a:rPr lang="en-US" altLang="zh-CN" b="1" dirty="0" smtClean="0">
                <a:solidFill>
                  <a:srgbClr val="FF0000"/>
                </a:solidFill>
              </a:rPr>
              <a:t>-</a:t>
            </a:r>
            <a:r>
              <a:rPr lang="zh-CN" altLang="en-US" b="1" dirty="0" smtClean="0">
                <a:solidFill>
                  <a:srgbClr val="FF0000"/>
                </a:solidFill>
              </a:rPr>
              <a:t>我的实验</a:t>
            </a:r>
            <a:r>
              <a:rPr lang="en-US" altLang="zh-CN" b="1" dirty="0" smtClean="0">
                <a:solidFill>
                  <a:srgbClr val="FF0000"/>
                </a:solidFill>
              </a:rPr>
              <a:t>-</a:t>
            </a:r>
            <a:r>
              <a:rPr lang="zh-CN" altLang="en-US" b="1" dirty="0" smtClean="0">
                <a:solidFill>
                  <a:srgbClr val="FF0000"/>
                </a:solidFill>
              </a:rPr>
              <a:t>我的实验文件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792011" y="8827299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5. </a:t>
            </a:r>
            <a:r>
              <a:rPr lang="zh-CN" altLang="en-US" b="1" dirty="0" smtClean="0">
                <a:solidFill>
                  <a:srgbClr val="FF0000"/>
                </a:solidFill>
              </a:rPr>
              <a:t>点‘</a:t>
            </a:r>
            <a:r>
              <a:rPr lang="zh-CN" altLang="en-US" b="1" dirty="0">
                <a:solidFill>
                  <a:srgbClr val="FF0000"/>
                </a:solidFill>
              </a:rPr>
              <a:t>操作</a:t>
            </a:r>
            <a:r>
              <a:rPr lang="zh-CN" altLang="en-US" b="1" dirty="0" smtClean="0">
                <a:solidFill>
                  <a:srgbClr val="FF0000"/>
                </a:solidFill>
              </a:rPr>
              <a:t>’ 下拉菜单</a:t>
            </a:r>
            <a:r>
              <a:rPr lang="en-US" altLang="zh-CN" b="1" dirty="0" smtClean="0">
                <a:solidFill>
                  <a:srgbClr val="FF0000"/>
                </a:solidFill>
              </a:rPr>
              <a:t>-</a:t>
            </a:r>
            <a:r>
              <a:rPr lang="zh-CN" altLang="en-US" b="1" dirty="0" smtClean="0">
                <a:solidFill>
                  <a:srgbClr val="FF0000"/>
                </a:solidFill>
              </a:rPr>
              <a:t>下载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1097" y="10246115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6.</a:t>
            </a:r>
            <a:r>
              <a:rPr lang="zh-CN" altLang="en-US" b="1" dirty="0" smtClean="0">
                <a:solidFill>
                  <a:srgbClr val="FF0000"/>
                </a:solidFill>
              </a:rPr>
              <a:t>本机文件默认路径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52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</cp:revision>
  <dcterms:created xsi:type="dcterms:W3CDTF">2020-12-18T07:01:46Z</dcterms:created>
  <dcterms:modified xsi:type="dcterms:W3CDTF">2020-12-18T07:35:28Z</dcterms:modified>
</cp:coreProperties>
</file>