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svg" ContentType="image/svg+xml"/>
  <Override PartName="/ppt/media/image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sldIdLst>
    <p:sldId id="278" r:id="rId4"/>
    <p:sldId id="295" r:id="rId6"/>
    <p:sldId id="296" r:id="rId7"/>
    <p:sldId id="297" r:id="rId8"/>
    <p:sldId id="298" r:id="rId9"/>
    <p:sldId id="302" r:id="rId10"/>
    <p:sldId id="299" r:id="rId11"/>
    <p:sldId id="300" r:id="rId12"/>
    <p:sldId id="304" r:id="rId13"/>
    <p:sldId id="305" r:id="rId14"/>
    <p:sldId id="324" r:id="rId15"/>
    <p:sldId id="325" r:id="rId16"/>
    <p:sldId id="310" r:id="rId17"/>
    <p:sldId id="306" r:id="rId18"/>
    <p:sldId id="327" r:id="rId19"/>
    <p:sldId id="328" r:id="rId20"/>
    <p:sldId id="330" r:id="rId21"/>
    <p:sldId id="331" r:id="rId22"/>
    <p:sldId id="332" r:id="rId23"/>
    <p:sldId id="333" r:id="rId24"/>
    <p:sldId id="334" r:id="rId25"/>
    <p:sldId id="335" r:id="rId26"/>
    <p:sldId id="336" r:id="rId27"/>
    <p:sldId id="337" r:id="rId28"/>
    <p:sldId id="338" r:id="rId29"/>
    <p:sldId id="347" r:id="rId30"/>
    <p:sldId id="339" r:id="rId31"/>
    <p:sldId id="340" r:id="rId32"/>
    <p:sldId id="341" r:id="rId33"/>
    <p:sldId id="342" r:id="rId34"/>
    <p:sldId id="344" r:id="rId35"/>
    <p:sldId id="345" r:id="rId36"/>
    <p:sldId id="346" r:id="rId37"/>
    <p:sldId id="348" r:id="rId38"/>
    <p:sldId id="349" r:id="rId39"/>
    <p:sldId id="350" r:id="rId40"/>
    <p:sldId id="351" r:id="rId41"/>
  </p:sldIdLst>
  <p:sldSz cx="12192000" cy="6858000"/>
  <p:notesSz cx="6858000" cy="9144000"/>
  <p:custDataLst>
    <p:tags r:id="rId4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5" Type="http://schemas.openxmlformats.org/officeDocument/2006/relationships/tags" Target="tags/tag4.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E4CC2FC-7A5B-8649-885C-3BE99FCEB2DC}" type="slidenum">
              <a:rPr lang="de-DE" smtClean="0"/>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E4CC2FC-7A5B-8649-885C-3BE99FCEB2DC}" type="slidenum">
              <a:rPr lang="de-DE" smtClean="0"/>
            </a:fld>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zh-CN" altLang="de-DE" dirty="0"/>
          </a:p>
        </p:txBody>
      </p:sp>
      <p:sp>
        <p:nvSpPr>
          <p:cNvPr id="4" name="Foliennummernplatzhalter 3"/>
          <p:cNvSpPr>
            <a:spLocks noGrp="1"/>
          </p:cNvSpPr>
          <p:nvPr>
            <p:ph type="sldNum" sz="quarter" idx="5"/>
          </p:nvPr>
        </p:nvSpPr>
        <p:spPr/>
        <p:txBody>
          <a:bodyPr/>
          <a:lstStyle/>
          <a:p>
            <a:fld id="{DE4CC2FC-7A5B-8649-885C-3BE99FCEB2DC}" type="slidenum">
              <a:rPr lang="de-DE" smtClean="0"/>
            </a:fld>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E4CC2FC-7A5B-8649-885C-3BE99FCEB2DC}" type="slidenum">
              <a:rPr lang="de-DE" smtClean="0"/>
            </a:fld>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zh-CN" altLang="de-DE">
                <a:latin typeface="微软雅黑" panose="020B0503020204020204" charset="-122"/>
                <a:ea typeface="微软雅黑" panose="020B0503020204020204" charset="-122"/>
                <a:sym typeface="+mn-ea"/>
              </a:rPr>
              <a:t>（</a:t>
            </a:r>
            <a:r>
              <a:rPr lang="zh-CN" altLang="de-DE" dirty="0"/>
              <a:t>积分、谱图解析）</a:t>
            </a:r>
            <a:r>
              <a:rPr lang="en-US" altLang="zh-CN" dirty="0"/>
              <a:t>——</a:t>
            </a:r>
            <a:r>
              <a:rPr lang="zh-CN" altLang="en-US" dirty="0"/>
              <a:t>请参考最后面的</a:t>
            </a:r>
            <a:r>
              <a:rPr lang="zh-CN" altLang="de-DE">
                <a:latin typeface="微软雅黑" panose="020B0503020204020204" charset="-122"/>
                <a:ea typeface="微软雅黑" panose="020B0503020204020204" charset="-122"/>
                <a:sym typeface="+mn-ea"/>
              </a:rPr>
              <a:t>谱图评价和处理</a:t>
            </a:r>
            <a:endParaRPr lang="zh-CN" altLang="en-US" dirty="0"/>
          </a:p>
        </p:txBody>
      </p:sp>
      <p:sp>
        <p:nvSpPr>
          <p:cNvPr id="4" name="Foliennummernplatzhalter 3"/>
          <p:cNvSpPr>
            <a:spLocks noGrp="1"/>
          </p:cNvSpPr>
          <p:nvPr>
            <p:ph type="sldNum" sz="quarter" idx="5"/>
          </p:nvPr>
        </p:nvSpPr>
        <p:spPr/>
        <p:txBody>
          <a:bodyPr/>
          <a:lstStyle/>
          <a:p>
            <a:fld id="{DE4CC2FC-7A5B-8649-885C-3BE99FCEB2DC}" type="slidenum">
              <a:rPr lang="de-DE" smtClean="0"/>
            </a:fld>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zh-CN" altLang="de-DE" dirty="0"/>
          </a:p>
        </p:txBody>
      </p:sp>
      <p:sp>
        <p:nvSpPr>
          <p:cNvPr id="4" name="Foliennummernplatzhalter 3"/>
          <p:cNvSpPr>
            <a:spLocks noGrp="1"/>
          </p:cNvSpPr>
          <p:nvPr>
            <p:ph type="sldNum" sz="quarter" idx="5"/>
          </p:nvPr>
        </p:nvSpPr>
        <p:spPr/>
        <p:txBody>
          <a:bodyPr/>
          <a:lstStyle/>
          <a:p>
            <a:fld id="{DE4CC2FC-7A5B-8649-885C-3BE99FCEB2DC}" type="slidenum">
              <a:rPr lang="de-DE" smtClean="0"/>
            </a:fld>
            <a:endParaRPr 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zh-CN" altLang="de-DE" dirty="0"/>
          </a:p>
        </p:txBody>
      </p:sp>
      <p:sp>
        <p:nvSpPr>
          <p:cNvPr id="4" name="Foliennummernplatzhalter 3"/>
          <p:cNvSpPr>
            <a:spLocks noGrp="1"/>
          </p:cNvSpPr>
          <p:nvPr>
            <p:ph type="sldNum" sz="quarter" idx="5"/>
          </p:nvPr>
        </p:nvSpPr>
        <p:spPr/>
        <p:txBody>
          <a:bodyPr/>
          <a:lstStyle/>
          <a:p>
            <a:fld id="{DE4CC2FC-7A5B-8649-885C-3BE99FCEB2DC}" type="slidenum">
              <a:rPr lang="de-DE" smtClean="0"/>
            </a:fld>
            <a:endParaRPr 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zh-CN" altLang="de-DE" dirty="0"/>
          </a:p>
        </p:txBody>
      </p:sp>
      <p:sp>
        <p:nvSpPr>
          <p:cNvPr id="4" name="Foliennummernplatzhalter 3"/>
          <p:cNvSpPr>
            <a:spLocks noGrp="1"/>
          </p:cNvSpPr>
          <p:nvPr>
            <p:ph type="sldNum" sz="quarter" idx="5"/>
          </p:nvPr>
        </p:nvSpPr>
        <p:spPr/>
        <p:txBody>
          <a:bodyPr/>
          <a:lstStyle/>
          <a:p>
            <a:fld id="{DE4CC2FC-7A5B-8649-885C-3BE99FCEB2DC}" type="slidenum">
              <a:rPr lang="de-DE" smtClean="0"/>
            </a:fld>
            <a:endParaRPr 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zh-CN" altLang="de-DE" dirty="0"/>
          </a:p>
        </p:txBody>
      </p:sp>
      <p:sp>
        <p:nvSpPr>
          <p:cNvPr id="4" name="Foliennummernplatzhalter 3"/>
          <p:cNvSpPr>
            <a:spLocks noGrp="1"/>
          </p:cNvSpPr>
          <p:nvPr>
            <p:ph type="sldNum" sz="quarter" idx="5"/>
          </p:nvPr>
        </p:nvSpPr>
        <p:spPr/>
        <p:txBody>
          <a:bodyPr/>
          <a:lstStyle/>
          <a:p>
            <a:fld id="{DE4CC2FC-7A5B-8649-885C-3BE99FCEB2DC}" type="slidenum">
              <a:rPr lang="de-DE" smtClean="0"/>
            </a:fld>
            <a:endParaRPr 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zh-CN" altLang="de-DE" dirty="0"/>
          </a:p>
        </p:txBody>
      </p:sp>
      <p:sp>
        <p:nvSpPr>
          <p:cNvPr id="4" name="Foliennummernplatzhalter 3"/>
          <p:cNvSpPr>
            <a:spLocks noGrp="1"/>
          </p:cNvSpPr>
          <p:nvPr>
            <p:ph type="sldNum" sz="quarter" idx="5"/>
          </p:nvPr>
        </p:nvSpPr>
        <p:spPr/>
        <p:txBody>
          <a:bodyPr/>
          <a:lstStyle/>
          <a:p>
            <a:fld id="{DE4CC2FC-7A5B-8649-885C-3BE99FCEB2DC}" type="slidenum">
              <a:rPr lang="de-DE" smtClean="0"/>
            </a:fld>
            <a:endParaRPr 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E4CC2FC-7A5B-8649-885C-3BE99FCEB2DC}" type="slidenum">
              <a:rPr lang="de-DE" smtClean="0"/>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zh-CN" altLang="de-DE" dirty="0"/>
          </a:p>
        </p:txBody>
      </p:sp>
      <p:sp>
        <p:nvSpPr>
          <p:cNvPr id="4" name="Foliennummernplatzhalter 3"/>
          <p:cNvSpPr>
            <a:spLocks noGrp="1"/>
          </p:cNvSpPr>
          <p:nvPr>
            <p:ph type="sldNum" sz="quarter" idx="5"/>
          </p:nvPr>
        </p:nvSpPr>
        <p:spPr/>
        <p:txBody>
          <a:bodyPr/>
          <a:lstStyle/>
          <a:p>
            <a:fld id="{DE4CC2FC-7A5B-8649-885C-3BE99FCEB2DC}" type="slidenum">
              <a:rPr lang="de-DE" smtClean="0"/>
            </a:fld>
            <a:endParaRPr 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E4CC2FC-7A5B-8649-885C-3BE99FCEB2DC}" type="slidenum">
              <a:rPr lang="de-DE" smtClean="0"/>
            </a:fld>
            <a:endParaRPr 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zh-CN" altLang="de-DE" dirty="0"/>
          </a:p>
        </p:txBody>
      </p:sp>
      <p:sp>
        <p:nvSpPr>
          <p:cNvPr id="4" name="Foliennummernplatzhalter 3"/>
          <p:cNvSpPr>
            <a:spLocks noGrp="1"/>
          </p:cNvSpPr>
          <p:nvPr>
            <p:ph type="sldNum" sz="quarter" idx="5"/>
          </p:nvPr>
        </p:nvSpPr>
        <p:spPr/>
        <p:txBody>
          <a:bodyPr/>
          <a:lstStyle/>
          <a:p>
            <a:fld id="{DE4CC2FC-7A5B-8649-885C-3BE99FCEB2DC}" type="slidenum">
              <a:rPr lang="de-DE" smtClean="0"/>
            </a:fld>
            <a:endParaRPr 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E4CC2FC-7A5B-8649-885C-3BE99FCEB2DC}" type="slidenum">
              <a:rPr lang="de-DE" smtClean="0"/>
            </a:fld>
            <a:endParaRPr 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zh-CN" altLang="de-DE">
                <a:latin typeface="微软雅黑" panose="020B0503020204020204" charset="-122"/>
                <a:ea typeface="微软雅黑" panose="020B0503020204020204" charset="-122"/>
                <a:sym typeface="+mn-ea"/>
              </a:rPr>
              <a:t>（</a:t>
            </a:r>
            <a:r>
              <a:rPr lang="zh-CN" altLang="de-DE" dirty="0"/>
              <a:t>积分、谱图解析）</a:t>
            </a:r>
            <a:r>
              <a:rPr lang="en-US" altLang="zh-CN" dirty="0"/>
              <a:t>——</a:t>
            </a:r>
            <a:r>
              <a:rPr lang="zh-CN" altLang="en-US" dirty="0"/>
              <a:t>请参考最后面的</a:t>
            </a:r>
            <a:r>
              <a:rPr lang="zh-CN" altLang="de-DE">
                <a:latin typeface="微软雅黑" panose="020B0503020204020204" charset="-122"/>
                <a:ea typeface="微软雅黑" panose="020B0503020204020204" charset="-122"/>
                <a:sym typeface="+mn-ea"/>
              </a:rPr>
              <a:t>谱图评价和处理</a:t>
            </a:r>
            <a:endParaRPr lang="zh-CN" altLang="en-US" dirty="0"/>
          </a:p>
        </p:txBody>
      </p:sp>
      <p:sp>
        <p:nvSpPr>
          <p:cNvPr id="4" name="Foliennummernplatzhalter 3"/>
          <p:cNvSpPr>
            <a:spLocks noGrp="1"/>
          </p:cNvSpPr>
          <p:nvPr>
            <p:ph type="sldNum" sz="quarter" idx="5"/>
          </p:nvPr>
        </p:nvSpPr>
        <p:spPr/>
        <p:txBody>
          <a:bodyPr/>
          <a:lstStyle/>
          <a:p>
            <a:fld id="{DE4CC2FC-7A5B-8649-885C-3BE99FCEB2DC}" type="slidenum">
              <a:rPr lang="de-DE" smtClean="0"/>
            </a:fld>
            <a:endParaRPr 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zh-CN" altLang="de-DE" dirty="0"/>
          </a:p>
        </p:txBody>
      </p:sp>
      <p:sp>
        <p:nvSpPr>
          <p:cNvPr id="4" name="Foliennummernplatzhalter 3"/>
          <p:cNvSpPr>
            <a:spLocks noGrp="1"/>
          </p:cNvSpPr>
          <p:nvPr>
            <p:ph type="sldNum" sz="quarter" idx="5"/>
          </p:nvPr>
        </p:nvSpPr>
        <p:spPr/>
        <p:txBody>
          <a:bodyPr/>
          <a:lstStyle/>
          <a:p>
            <a:fld id="{DE4CC2FC-7A5B-8649-885C-3BE99FCEB2DC}" type="slidenum">
              <a:rPr lang="de-DE" smtClean="0"/>
            </a:fld>
            <a:endParaRPr 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zh-CN" altLang="de-DE" dirty="0"/>
          </a:p>
        </p:txBody>
      </p:sp>
      <p:sp>
        <p:nvSpPr>
          <p:cNvPr id="4" name="Foliennummernplatzhalter 3"/>
          <p:cNvSpPr>
            <a:spLocks noGrp="1"/>
          </p:cNvSpPr>
          <p:nvPr>
            <p:ph type="sldNum" sz="quarter" idx="5"/>
          </p:nvPr>
        </p:nvSpPr>
        <p:spPr/>
        <p:txBody>
          <a:bodyPr/>
          <a:lstStyle/>
          <a:p>
            <a:fld id="{DE4CC2FC-7A5B-8649-885C-3BE99FCEB2DC}" type="slidenum">
              <a:rPr lang="de-DE" smtClean="0"/>
            </a:fld>
            <a:endParaRPr 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zh-CN" altLang="de-DE" dirty="0"/>
          </a:p>
        </p:txBody>
      </p:sp>
      <p:sp>
        <p:nvSpPr>
          <p:cNvPr id="4" name="Foliennummernplatzhalter 3"/>
          <p:cNvSpPr>
            <a:spLocks noGrp="1"/>
          </p:cNvSpPr>
          <p:nvPr>
            <p:ph type="sldNum" sz="quarter" idx="5"/>
          </p:nvPr>
        </p:nvSpPr>
        <p:spPr/>
        <p:txBody>
          <a:bodyPr/>
          <a:lstStyle/>
          <a:p>
            <a:fld id="{DE4CC2FC-7A5B-8649-885C-3BE99FCEB2DC}" type="slidenum">
              <a:rPr lang="de-DE" smtClean="0"/>
            </a:fld>
            <a:endParaRPr 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zh-CN" altLang="de-DE" dirty="0"/>
          </a:p>
        </p:txBody>
      </p:sp>
      <p:sp>
        <p:nvSpPr>
          <p:cNvPr id="4" name="Foliennummernplatzhalter 3"/>
          <p:cNvSpPr>
            <a:spLocks noGrp="1"/>
          </p:cNvSpPr>
          <p:nvPr>
            <p:ph type="sldNum" sz="quarter" idx="5"/>
          </p:nvPr>
        </p:nvSpPr>
        <p:spPr/>
        <p:txBody>
          <a:bodyPr/>
          <a:lstStyle/>
          <a:p>
            <a:fld id="{DE4CC2FC-7A5B-8649-885C-3BE99FCEB2DC}" type="slidenum">
              <a:rPr lang="de-DE" smtClean="0"/>
            </a:fld>
            <a:endParaRPr 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zh-CN" altLang="de-DE" dirty="0"/>
          </a:p>
        </p:txBody>
      </p:sp>
      <p:sp>
        <p:nvSpPr>
          <p:cNvPr id="4" name="Foliennummernplatzhalter 3"/>
          <p:cNvSpPr>
            <a:spLocks noGrp="1"/>
          </p:cNvSpPr>
          <p:nvPr>
            <p:ph type="sldNum" sz="quarter" idx="5"/>
          </p:nvPr>
        </p:nvSpPr>
        <p:spPr/>
        <p:txBody>
          <a:bodyPr/>
          <a:lstStyle/>
          <a:p>
            <a:fld id="{DE4CC2FC-7A5B-8649-885C-3BE99FCEB2DC}" type="slidenum">
              <a:rPr lang="de-DE" smtClean="0"/>
            </a:fld>
            <a:endParaRPr lang="de-D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zh-CN" altLang="de-DE" dirty="0"/>
          </a:p>
        </p:txBody>
      </p:sp>
      <p:sp>
        <p:nvSpPr>
          <p:cNvPr id="4" name="Foliennummernplatzhalter 3"/>
          <p:cNvSpPr>
            <a:spLocks noGrp="1"/>
          </p:cNvSpPr>
          <p:nvPr>
            <p:ph type="sldNum" sz="quarter" idx="5"/>
          </p:nvPr>
        </p:nvSpPr>
        <p:spPr/>
        <p:txBody>
          <a:bodyPr/>
          <a:lstStyle/>
          <a:p>
            <a:fld id="{DE4CC2FC-7A5B-8649-885C-3BE99FCEB2DC}" type="slidenum">
              <a:rPr lang="de-DE" smtClean="0"/>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zh-CN" altLang="de-DE" dirty="0"/>
          </a:p>
        </p:txBody>
      </p:sp>
      <p:sp>
        <p:nvSpPr>
          <p:cNvPr id="4" name="Foliennummernplatzhalter 3"/>
          <p:cNvSpPr>
            <a:spLocks noGrp="1"/>
          </p:cNvSpPr>
          <p:nvPr>
            <p:ph type="sldNum" sz="quarter" idx="5"/>
          </p:nvPr>
        </p:nvSpPr>
        <p:spPr/>
        <p:txBody>
          <a:bodyPr/>
          <a:lstStyle/>
          <a:p>
            <a:fld id="{DE4CC2FC-7A5B-8649-885C-3BE99FCEB2DC}" type="slidenum">
              <a:rPr lang="de-DE" smtClean="0"/>
            </a:fld>
            <a:endParaRPr lang="de-D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E4CC2FC-7A5B-8649-885C-3BE99FCEB2DC}" type="slidenum">
              <a:rPr lang="de-DE" smtClean="0"/>
            </a:fld>
            <a:endParaRPr lang="de-D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zh-CN" altLang="de-DE" dirty="0"/>
          </a:p>
        </p:txBody>
      </p:sp>
      <p:sp>
        <p:nvSpPr>
          <p:cNvPr id="4" name="Foliennummernplatzhalter 3"/>
          <p:cNvSpPr>
            <a:spLocks noGrp="1"/>
          </p:cNvSpPr>
          <p:nvPr>
            <p:ph type="sldNum" sz="quarter" idx="5"/>
          </p:nvPr>
        </p:nvSpPr>
        <p:spPr/>
        <p:txBody>
          <a:bodyPr/>
          <a:lstStyle/>
          <a:p>
            <a:fld id="{DE4CC2FC-7A5B-8649-885C-3BE99FCEB2DC}" type="slidenum">
              <a:rPr lang="de-DE" smtClean="0"/>
            </a:fld>
            <a:endParaRPr lang="de-D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E4CC2FC-7A5B-8649-885C-3BE99FCEB2DC}" type="slidenum">
              <a:rPr lang="de-DE" smtClean="0"/>
            </a:fld>
            <a:endParaRPr lang="de-D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zh-CN" altLang="de-DE">
                <a:latin typeface="微软雅黑" panose="020B0503020204020204" charset="-122"/>
                <a:ea typeface="微软雅黑" panose="020B0503020204020204" charset="-122"/>
                <a:sym typeface="+mn-ea"/>
              </a:rPr>
              <a:t>（</a:t>
            </a:r>
            <a:r>
              <a:rPr lang="zh-CN" altLang="de-DE" dirty="0"/>
              <a:t>积分、谱图解析）</a:t>
            </a:r>
            <a:r>
              <a:rPr lang="en-US" altLang="zh-CN" dirty="0"/>
              <a:t>——</a:t>
            </a:r>
            <a:r>
              <a:rPr lang="zh-CN" altLang="en-US" dirty="0"/>
              <a:t>请参考最后面的</a:t>
            </a:r>
            <a:r>
              <a:rPr lang="zh-CN" altLang="de-DE">
                <a:latin typeface="微软雅黑" panose="020B0503020204020204" charset="-122"/>
                <a:ea typeface="微软雅黑" panose="020B0503020204020204" charset="-122"/>
                <a:sym typeface="+mn-ea"/>
              </a:rPr>
              <a:t>谱图评价和处理</a:t>
            </a:r>
            <a:endParaRPr lang="zh-CN" altLang="en-US" dirty="0"/>
          </a:p>
        </p:txBody>
      </p:sp>
      <p:sp>
        <p:nvSpPr>
          <p:cNvPr id="4" name="Foliennummernplatzhalter 3"/>
          <p:cNvSpPr>
            <a:spLocks noGrp="1"/>
          </p:cNvSpPr>
          <p:nvPr>
            <p:ph type="sldNum" sz="quarter" idx="5"/>
          </p:nvPr>
        </p:nvSpPr>
        <p:spPr/>
        <p:txBody>
          <a:bodyPr/>
          <a:lstStyle/>
          <a:p>
            <a:fld id="{DE4CC2FC-7A5B-8649-885C-3BE99FCEB2DC}" type="slidenum">
              <a:rPr lang="de-DE" smtClean="0"/>
            </a:fld>
            <a:endParaRPr lang="de-D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zh-CN" altLang="de-DE" dirty="0"/>
          </a:p>
        </p:txBody>
      </p:sp>
      <p:sp>
        <p:nvSpPr>
          <p:cNvPr id="4" name="Foliennummernplatzhalter 3"/>
          <p:cNvSpPr>
            <a:spLocks noGrp="1"/>
          </p:cNvSpPr>
          <p:nvPr>
            <p:ph type="sldNum" sz="quarter" idx="5"/>
          </p:nvPr>
        </p:nvSpPr>
        <p:spPr/>
        <p:txBody>
          <a:bodyPr/>
          <a:lstStyle/>
          <a:p>
            <a:fld id="{DE4CC2FC-7A5B-8649-885C-3BE99FCEB2DC}" type="slidenum">
              <a:rPr lang="de-DE" smtClean="0"/>
            </a:fld>
            <a:endParaRPr lang="de-D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zh-CN" altLang="de-DE" dirty="0"/>
          </a:p>
        </p:txBody>
      </p:sp>
      <p:sp>
        <p:nvSpPr>
          <p:cNvPr id="4" name="Foliennummernplatzhalter 3"/>
          <p:cNvSpPr>
            <a:spLocks noGrp="1"/>
          </p:cNvSpPr>
          <p:nvPr>
            <p:ph type="sldNum" sz="quarter" idx="5"/>
          </p:nvPr>
        </p:nvSpPr>
        <p:spPr/>
        <p:txBody>
          <a:bodyPr/>
          <a:lstStyle/>
          <a:p>
            <a:fld id="{DE4CC2FC-7A5B-8649-885C-3BE99FCEB2DC}" type="slidenum">
              <a:rPr lang="de-DE" smtClean="0"/>
            </a:fld>
            <a:endParaRPr lang="de-D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zh-CN" altLang="de-DE" dirty="0"/>
          </a:p>
        </p:txBody>
      </p:sp>
      <p:sp>
        <p:nvSpPr>
          <p:cNvPr id="4" name="Foliennummernplatzhalter 3"/>
          <p:cNvSpPr>
            <a:spLocks noGrp="1"/>
          </p:cNvSpPr>
          <p:nvPr>
            <p:ph type="sldNum" sz="quarter" idx="5"/>
          </p:nvPr>
        </p:nvSpPr>
        <p:spPr/>
        <p:txBody>
          <a:bodyPr/>
          <a:lstStyle/>
          <a:p>
            <a:fld id="{DE4CC2FC-7A5B-8649-885C-3BE99FCEB2DC}" type="slidenum">
              <a:rPr lang="de-DE" smtClean="0"/>
            </a:fld>
            <a:endParaRPr lang="de-D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zh-CN" altLang="de-DE" dirty="0"/>
          </a:p>
        </p:txBody>
      </p:sp>
      <p:sp>
        <p:nvSpPr>
          <p:cNvPr id="4" name="Foliennummernplatzhalter 3"/>
          <p:cNvSpPr>
            <a:spLocks noGrp="1"/>
          </p:cNvSpPr>
          <p:nvPr>
            <p:ph type="sldNum" sz="quarter" idx="5"/>
          </p:nvPr>
        </p:nvSpPr>
        <p:spPr/>
        <p:txBody>
          <a:bodyPr/>
          <a:lstStyle/>
          <a:p>
            <a:fld id="{DE4CC2FC-7A5B-8649-885C-3BE99FCEB2DC}" type="slidenum">
              <a:rPr lang="de-DE" smtClean="0"/>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zh-CN" altLang="de-DE" dirty="0"/>
          </a:p>
        </p:txBody>
      </p:sp>
      <p:sp>
        <p:nvSpPr>
          <p:cNvPr id="4" name="Foliennummernplatzhalter 3"/>
          <p:cNvSpPr>
            <a:spLocks noGrp="1"/>
          </p:cNvSpPr>
          <p:nvPr>
            <p:ph type="sldNum" sz="quarter" idx="5"/>
          </p:nvPr>
        </p:nvSpPr>
        <p:spPr/>
        <p:txBody>
          <a:bodyPr/>
          <a:lstStyle/>
          <a:p>
            <a:fld id="{DE4CC2FC-7A5B-8649-885C-3BE99FCEB2DC}" type="slidenum">
              <a:rPr lang="de-DE" smtClean="0"/>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zh-CN" altLang="de-DE" dirty="0"/>
          </a:p>
        </p:txBody>
      </p:sp>
      <p:sp>
        <p:nvSpPr>
          <p:cNvPr id="4" name="Foliennummernplatzhalter 3"/>
          <p:cNvSpPr>
            <a:spLocks noGrp="1"/>
          </p:cNvSpPr>
          <p:nvPr>
            <p:ph type="sldNum" sz="quarter" idx="5"/>
          </p:nvPr>
        </p:nvSpPr>
        <p:spPr/>
        <p:txBody>
          <a:bodyPr/>
          <a:lstStyle/>
          <a:p>
            <a:fld id="{DE4CC2FC-7A5B-8649-885C-3BE99FCEB2DC}" type="slidenum">
              <a:rPr lang="de-DE" smtClean="0"/>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E4CC2FC-7A5B-8649-885C-3BE99FCEB2DC}" type="slidenum">
              <a:rPr lang="de-DE" smtClean="0"/>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zh-CN" altLang="de-DE" dirty="0"/>
          </a:p>
        </p:txBody>
      </p:sp>
      <p:sp>
        <p:nvSpPr>
          <p:cNvPr id="4" name="Foliennummernplatzhalter 3"/>
          <p:cNvSpPr>
            <a:spLocks noGrp="1"/>
          </p:cNvSpPr>
          <p:nvPr>
            <p:ph type="sldNum" sz="quarter" idx="5"/>
          </p:nvPr>
        </p:nvSpPr>
        <p:spPr/>
        <p:txBody>
          <a:bodyPr/>
          <a:lstStyle/>
          <a:p>
            <a:fld id="{DE4CC2FC-7A5B-8649-885C-3BE99FCEB2DC}" type="slidenum">
              <a:rPr lang="de-DE" smtClean="0"/>
            </a:fld>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zh-CN" altLang="de-DE" dirty="0"/>
          </a:p>
        </p:txBody>
      </p:sp>
      <p:sp>
        <p:nvSpPr>
          <p:cNvPr id="4" name="Foliennummernplatzhalter 3"/>
          <p:cNvSpPr>
            <a:spLocks noGrp="1"/>
          </p:cNvSpPr>
          <p:nvPr>
            <p:ph type="sldNum" sz="quarter" idx="5"/>
          </p:nvPr>
        </p:nvSpPr>
        <p:spPr/>
        <p:txBody>
          <a:bodyPr/>
          <a:lstStyle/>
          <a:p>
            <a:fld id="{DE4CC2FC-7A5B-8649-885C-3BE99FCEB2DC}" type="slidenum">
              <a:rPr lang="de-DE" smtClean="0"/>
            </a:fld>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E4CC2FC-7A5B-8649-885C-3BE99FCEB2DC}" type="slidenum">
              <a:rPr lang="de-DE" smtClean="0"/>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image" Target="../media/image1.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userDrawn="1">
  <p:cSld name="Presentation Title 01 – Media">
    <p:bg>
      <p:bgPr>
        <a:blipFill>
          <a:blip r:embed="rId2">
            <a:extLst>
              <a:ext uri="{96DAC541-7B7A-43D3-8B79-37D633B846F1}">
                <asvg:svgBlip xmlns:asvg="http://schemas.microsoft.com/office/drawing/2016/SVG/main" r:embed="rId3"/>
              </a:ext>
            </a:extLst>
          </a:blip>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gradFill>
            <a:gsLst>
              <a:gs pos="0">
                <a:schemeClr val="tx2">
                  <a:alpha val="0"/>
                </a:schemeClr>
              </a:gs>
              <a:gs pos="85000">
                <a:schemeClr val="tx2"/>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 1"/>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1" fmla="*/ 0 w 12192000"/>
              <a:gd name="connsiteY0-2" fmla="*/ 512762 h 512762"/>
              <a:gd name="connsiteX1-3" fmla="*/ 3201 w 12192000"/>
              <a:gd name="connsiteY1-4" fmla="*/ 256559 h 512762"/>
              <a:gd name="connsiteX2-5" fmla="*/ 12063810 w 12192000"/>
              <a:gd name="connsiteY2-6" fmla="*/ 0 h 512762"/>
              <a:gd name="connsiteX3-7" fmla="*/ 12192000 w 12192000"/>
              <a:gd name="connsiteY3-8" fmla="*/ 512762 h 512762"/>
              <a:gd name="connsiteX4-9" fmla="*/ 0 w 12192000"/>
              <a:gd name="connsiteY4-10" fmla="*/ 512762 h 512762"/>
              <a:gd name="connsiteX0-11" fmla="*/ 0 w 12195378"/>
              <a:gd name="connsiteY0-12" fmla="*/ 512762 h 512762"/>
              <a:gd name="connsiteX1-13" fmla="*/ 3201 w 12195378"/>
              <a:gd name="connsiteY1-14" fmla="*/ 256559 h 512762"/>
              <a:gd name="connsiteX2-15" fmla="*/ 12195378 w 12195378"/>
              <a:gd name="connsiteY2-16" fmla="*/ 0 h 512762"/>
              <a:gd name="connsiteX3-17" fmla="*/ 12192000 w 12195378"/>
              <a:gd name="connsiteY3-18" fmla="*/ 512762 h 512762"/>
              <a:gd name="connsiteX4-19" fmla="*/ 0 w 12195378"/>
              <a:gd name="connsiteY4-20" fmla="*/ 512762 h 512762"/>
              <a:gd name="connsiteX0-21" fmla="*/ 0 w 12208020"/>
              <a:gd name="connsiteY0-22" fmla="*/ 479051 h 479051"/>
              <a:gd name="connsiteX1-23" fmla="*/ 3201 w 12208020"/>
              <a:gd name="connsiteY1-24" fmla="*/ 222848 h 479051"/>
              <a:gd name="connsiteX2-25" fmla="*/ 12208020 w 12208020"/>
              <a:gd name="connsiteY2-26" fmla="*/ 0 h 479051"/>
              <a:gd name="connsiteX3-27" fmla="*/ 12192000 w 12208020"/>
              <a:gd name="connsiteY3-28" fmla="*/ 479051 h 479051"/>
              <a:gd name="connsiteX4-29" fmla="*/ 0 w 12208020"/>
              <a:gd name="connsiteY4-30" fmla="*/ 479051 h 479051"/>
              <a:gd name="connsiteX0-31" fmla="*/ 0 w 12195378"/>
              <a:gd name="connsiteY0-32" fmla="*/ 491692 h 491692"/>
              <a:gd name="connsiteX1-33" fmla="*/ 3201 w 12195378"/>
              <a:gd name="connsiteY1-34" fmla="*/ 235489 h 491692"/>
              <a:gd name="connsiteX2-35" fmla="*/ 12195378 w 12195378"/>
              <a:gd name="connsiteY2-36" fmla="*/ 0 h 491692"/>
              <a:gd name="connsiteX3-37" fmla="*/ 12192000 w 12195378"/>
              <a:gd name="connsiteY3-38" fmla="*/ 491692 h 491692"/>
              <a:gd name="connsiteX4-39" fmla="*/ 0 w 12195378"/>
              <a:gd name="connsiteY4-40" fmla="*/ 491692 h 491692"/>
              <a:gd name="connsiteX0-41" fmla="*/ 0 w 12195378"/>
              <a:gd name="connsiteY0-42" fmla="*/ 491692 h 491692"/>
              <a:gd name="connsiteX1-43" fmla="*/ 7415 w 12195378"/>
              <a:gd name="connsiteY1-44" fmla="*/ 205993 h 491692"/>
              <a:gd name="connsiteX2-45" fmla="*/ 12195378 w 12195378"/>
              <a:gd name="connsiteY2-46" fmla="*/ 0 h 491692"/>
              <a:gd name="connsiteX3-47" fmla="*/ 12192000 w 12195378"/>
              <a:gd name="connsiteY3-48" fmla="*/ 491692 h 491692"/>
              <a:gd name="connsiteX4-49" fmla="*/ 0 w 12195378"/>
              <a:gd name="connsiteY4-50" fmla="*/ 491692 h 491692"/>
              <a:gd name="connsiteX0-51" fmla="*/ 0 w 12195378"/>
              <a:gd name="connsiteY0-52" fmla="*/ 491692 h 491692"/>
              <a:gd name="connsiteX1-53" fmla="*/ 3201 w 12195378"/>
              <a:gd name="connsiteY1-54" fmla="*/ 205993 h 491692"/>
              <a:gd name="connsiteX2-55" fmla="*/ 12195378 w 12195378"/>
              <a:gd name="connsiteY2-56" fmla="*/ 0 h 491692"/>
              <a:gd name="connsiteX3-57" fmla="*/ 12192000 w 12195378"/>
              <a:gd name="connsiteY3-58" fmla="*/ 491692 h 491692"/>
              <a:gd name="connsiteX4-59" fmla="*/ 0 w 12195378"/>
              <a:gd name="connsiteY4-60" fmla="*/ 491692 h 491692"/>
              <a:gd name="connsiteX0-61" fmla="*/ 5227 w 12192177"/>
              <a:gd name="connsiteY0-62" fmla="*/ 491692 h 491692"/>
              <a:gd name="connsiteX1-63" fmla="*/ 0 w 12192177"/>
              <a:gd name="connsiteY1-64" fmla="*/ 205993 h 491692"/>
              <a:gd name="connsiteX2-65" fmla="*/ 12192177 w 12192177"/>
              <a:gd name="connsiteY2-66" fmla="*/ 0 h 491692"/>
              <a:gd name="connsiteX3-67" fmla="*/ 12188799 w 12192177"/>
              <a:gd name="connsiteY3-68" fmla="*/ 491692 h 491692"/>
              <a:gd name="connsiteX4-69" fmla="*/ 5227 w 12192177"/>
              <a:gd name="connsiteY4-70" fmla="*/ 491692 h 491692"/>
              <a:gd name="connsiteX0-71" fmla="*/ 5227 w 12192177"/>
              <a:gd name="connsiteY0-72" fmla="*/ 491692 h 494911"/>
              <a:gd name="connsiteX1-73" fmla="*/ 0 w 12192177"/>
              <a:gd name="connsiteY1-74" fmla="*/ 205993 h 494911"/>
              <a:gd name="connsiteX2-75" fmla="*/ 12192177 w 12192177"/>
              <a:gd name="connsiteY2-76" fmla="*/ 0 h 494911"/>
              <a:gd name="connsiteX3-77" fmla="*/ 12192019 w 12192177"/>
              <a:gd name="connsiteY3-78" fmla="*/ 494911 h 494911"/>
              <a:gd name="connsiteX4-79" fmla="*/ 5227 w 12192177"/>
              <a:gd name="connsiteY4-80" fmla="*/ 491692 h 494911"/>
              <a:gd name="connsiteX0-81" fmla="*/ 5227 w 12192177"/>
              <a:gd name="connsiteY0-82" fmla="*/ 475594 h 478813"/>
              <a:gd name="connsiteX1-83" fmla="*/ 0 w 12192177"/>
              <a:gd name="connsiteY1-84" fmla="*/ 189895 h 478813"/>
              <a:gd name="connsiteX2-85" fmla="*/ 12192177 w 12192177"/>
              <a:gd name="connsiteY2-86" fmla="*/ 0 h 478813"/>
              <a:gd name="connsiteX3-87" fmla="*/ 12192019 w 12192177"/>
              <a:gd name="connsiteY3-88" fmla="*/ 478813 h 478813"/>
              <a:gd name="connsiteX4-89" fmla="*/ 5227 w 12192177"/>
              <a:gd name="connsiteY4-90" fmla="*/ 475594 h 478813"/>
              <a:gd name="connsiteX0-91" fmla="*/ 22287 w 12209237"/>
              <a:gd name="connsiteY0-92" fmla="*/ 475594 h 478813"/>
              <a:gd name="connsiteX1-93" fmla="*/ 0 w 12209237"/>
              <a:gd name="connsiteY1-94" fmla="*/ 220603 h 478813"/>
              <a:gd name="connsiteX2-95" fmla="*/ 12209237 w 12209237"/>
              <a:gd name="connsiteY2-96" fmla="*/ 0 h 478813"/>
              <a:gd name="connsiteX3-97" fmla="*/ 12209079 w 12209237"/>
              <a:gd name="connsiteY3-98" fmla="*/ 478813 h 478813"/>
              <a:gd name="connsiteX4-99" fmla="*/ 22287 w 12209237"/>
              <a:gd name="connsiteY4-100" fmla="*/ 475594 h 478813"/>
              <a:gd name="connsiteX0-101" fmla="*/ 1815 w 12188765"/>
              <a:gd name="connsiteY0-102" fmla="*/ 475594 h 478813"/>
              <a:gd name="connsiteX1-103" fmla="*/ 0 w 12188765"/>
              <a:gd name="connsiteY1-104" fmla="*/ 183072 h 478813"/>
              <a:gd name="connsiteX2-105" fmla="*/ 12188765 w 12188765"/>
              <a:gd name="connsiteY2-106" fmla="*/ 0 h 478813"/>
              <a:gd name="connsiteX3-107" fmla="*/ 12188607 w 12188765"/>
              <a:gd name="connsiteY3-108" fmla="*/ 478813 h 478813"/>
              <a:gd name="connsiteX4-109" fmla="*/ 1815 w 12188765"/>
              <a:gd name="connsiteY4-110" fmla="*/ 475594 h 478813"/>
              <a:gd name="connsiteX0-111" fmla="*/ 369 w 12190731"/>
              <a:gd name="connsiteY0-112" fmla="*/ 479006 h 479006"/>
              <a:gd name="connsiteX1-113" fmla="*/ 1966 w 12190731"/>
              <a:gd name="connsiteY1-114" fmla="*/ 183072 h 479006"/>
              <a:gd name="connsiteX2-115" fmla="*/ 12190731 w 12190731"/>
              <a:gd name="connsiteY2-116" fmla="*/ 0 h 479006"/>
              <a:gd name="connsiteX3-117" fmla="*/ 12190573 w 12190731"/>
              <a:gd name="connsiteY3-118" fmla="*/ 478813 h 479006"/>
              <a:gd name="connsiteX4-119" fmla="*/ 369 w 12190731"/>
              <a:gd name="connsiteY4-120" fmla="*/ 479006 h 479006"/>
              <a:gd name="connsiteX0-121" fmla="*/ 59818 w 12188765"/>
              <a:gd name="connsiteY0-122" fmla="*/ 438063 h 478813"/>
              <a:gd name="connsiteX1-123" fmla="*/ 0 w 12188765"/>
              <a:gd name="connsiteY1-124" fmla="*/ 183072 h 478813"/>
              <a:gd name="connsiteX2-125" fmla="*/ 12188765 w 12188765"/>
              <a:gd name="connsiteY2-126" fmla="*/ 0 h 478813"/>
              <a:gd name="connsiteX3-127" fmla="*/ 12188607 w 12188765"/>
              <a:gd name="connsiteY3-128" fmla="*/ 478813 h 478813"/>
              <a:gd name="connsiteX4-129" fmla="*/ 59818 w 12188765"/>
              <a:gd name="connsiteY4-130" fmla="*/ 438063 h 478813"/>
              <a:gd name="connsiteX0-131" fmla="*/ 59818 w 12188765"/>
              <a:gd name="connsiteY0-132" fmla="*/ 438063 h 478813"/>
              <a:gd name="connsiteX1-133" fmla="*/ 0 w 12188765"/>
              <a:gd name="connsiteY1-134" fmla="*/ 183072 h 478813"/>
              <a:gd name="connsiteX2-135" fmla="*/ 12188765 w 12188765"/>
              <a:gd name="connsiteY2-136" fmla="*/ 0 h 478813"/>
              <a:gd name="connsiteX3-137" fmla="*/ 12188607 w 12188765"/>
              <a:gd name="connsiteY3-138" fmla="*/ 478813 h 478813"/>
              <a:gd name="connsiteX4-139" fmla="*/ 59818 w 12188765"/>
              <a:gd name="connsiteY4-140" fmla="*/ 438063 h 478813"/>
              <a:gd name="connsiteX0-141" fmla="*/ 0 w 12190362"/>
              <a:gd name="connsiteY0-142" fmla="*/ 475594 h 478813"/>
              <a:gd name="connsiteX1-143" fmla="*/ 1597 w 12190362"/>
              <a:gd name="connsiteY1-144" fmla="*/ 183072 h 478813"/>
              <a:gd name="connsiteX2-145" fmla="*/ 12190362 w 12190362"/>
              <a:gd name="connsiteY2-146" fmla="*/ 0 h 478813"/>
              <a:gd name="connsiteX3-147" fmla="*/ 12190204 w 12190362"/>
              <a:gd name="connsiteY3-148" fmla="*/ 478813 h 478813"/>
              <a:gd name="connsiteX4-149" fmla="*/ 0 w 12190362"/>
              <a:gd name="connsiteY4-150" fmla="*/ 475594 h 47881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itelplatzhalter 1"/>
          <p:cNvSpPr>
            <a:spLocks noGrp="1"/>
          </p:cNvSpPr>
          <p:nvPr>
            <p:ph type="title" hasCustomPrompt="1"/>
          </p:nvPr>
        </p:nvSpPr>
        <p:spPr>
          <a:xfrm>
            <a:off x="515938" y="1860009"/>
            <a:ext cx="9420225" cy="1169551"/>
          </a:xfrm>
          <a:prstGeom prst="rect">
            <a:avLst/>
          </a:prstGeom>
        </p:spPr>
        <p:txBody>
          <a:bodyPr vert="horz" wrap="square" lIns="0" tIns="0" rIns="180000" bIns="0" rtlCol="0" anchor="b" anchorCtr="0">
            <a:spAutoFit/>
          </a:bodyPr>
          <a:lstStyle>
            <a:lvl1pPr>
              <a:lnSpc>
                <a:spcPct val="100000"/>
              </a:lnSpc>
              <a:defRPr sz="3800">
                <a:solidFill>
                  <a:schemeClr val="bg1"/>
                </a:solidFill>
              </a:defRPr>
            </a:lvl1pPr>
          </a:lstStyle>
          <a:p>
            <a:pPr lvl="0"/>
            <a:r>
              <a:rPr lang="en-US" noProof="0" dirty="0"/>
              <a:t>Click to edit Presentation title with </a:t>
            </a:r>
            <a:br>
              <a:rPr lang="en-US" noProof="0" dirty="0"/>
            </a:br>
            <a:r>
              <a:rPr lang="en-US" noProof="0" dirty="0"/>
              <a:t>a maximum of approx. 80 characters</a:t>
            </a:r>
            <a:endParaRPr lang="en-US" noProof="0" dirty="0"/>
          </a:p>
        </p:txBody>
      </p:sp>
      <p:sp>
        <p:nvSpPr>
          <p:cNvPr id="15" name="Textplatzhalter 3"/>
          <p:cNvSpPr>
            <a:spLocks noGrp="1"/>
          </p:cNvSpPr>
          <p:nvPr>
            <p:ph type="body" sz="quarter" idx="23" hasCustomPrompt="1"/>
          </p:nvPr>
        </p:nvSpPr>
        <p:spPr>
          <a:xfrm>
            <a:off x="515939" y="1592263"/>
            <a:ext cx="9420224" cy="161583"/>
          </a:xfrm>
          <a:noFill/>
        </p:spPr>
        <p:txBody>
          <a:bodyPr wrap="square" lIns="0" tIns="0" rIns="0" bIns="0">
            <a:spAutoFit/>
          </a:bodyPr>
          <a:lstStyle>
            <a:lvl1pPr marL="0" indent="0" fontAlgn="t">
              <a:lnSpc>
                <a:spcPts val="1200"/>
              </a:lnSpc>
              <a:spcAft>
                <a:spcPts val="0"/>
              </a:spcAft>
              <a:buNone/>
              <a:defRPr sz="12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marL="0" marR="0" lvl="0" indent="0" algn="l" defTabSz="914400" rtl="0" eaLnBrk="1" fontAlgn="t" latinLnBrk="0" hangingPunct="1">
              <a:lnSpc>
                <a:spcPts val="1200"/>
              </a:lnSpc>
              <a:spcBef>
                <a:spcPts val="0"/>
              </a:spcBef>
              <a:spcAft>
                <a:spcPts val="0"/>
              </a:spcAft>
              <a:buClr>
                <a:schemeClr val="accent2"/>
              </a:buClr>
              <a:buSzPct val="135000"/>
              <a:buFont typeface="Roboto Light" panose="02000000000000000000" charset="0"/>
              <a:buNone/>
              <a:defRPr/>
            </a:pPr>
            <a:r>
              <a:rPr lang="en-US" noProof="0" dirty="0"/>
              <a:t>Click to edit single line subtitle with a maximum of approx. 90 characters</a:t>
            </a:r>
            <a:endParaRPr lang="en-US" noProof="0" dirty="0"/>
          </a:p>
        </p:txBody>
      </p:sp>
      <p:sp>
        <p:nvSpPr>
          <p:cNvPr id="12" name="Footer Placeholder 4"/>
          <p:cNvSpPr>
            <a:spLocks noGrp="1"/>
          </p:cNvSpPr>
          <p:nvPr>
            <p:ph type="ftr" sz="quarter" idx="3"/>
          </p:nvPr>
        </p:nvSpPr>
        <p:spPr>
          <a:xfrm>
            <a:off x="506666" y="6611112"/>
            <a:ext cx="11169397" cy="128016"/>
          </a:xfrm>
          <a:prstGeom prst="rect">
            <a:avLst/>
          </a:prstGeom>
        </p:spPr>
        <p:txBody>
          <a:bodyPr vert="horz" lIns="0" tIns="0" rIns="0" bIns="0" rtlCol="0" anchor="t"/>
          <a:lstStyle>
            <a:lvl1pPr algn="l">
              <a:defRPr sz="800">
                <a:solidFill>
                  <a:schemeClr val="tx2"/>
                </a:solidFill>
                <a:latin typeface="+mj-lt"/>
              </a:defRPr>
            </a:lvl1pPr>
          </a:lstStyle>
          <a:p>
            <a:r>
              <a:rPr lang="en-US"/>
              <a:t>Innovation with Integrity</a:t>
            </a:r>
            <a:endParaRPr lang="en-US" dirty="0"/>
          </a:p>
        </p:txBody>
      </p:sp>
      <p:cxnSp>
        <p:nvCxnSpPr>
          <p:cNvPr id="17" name="Gerade Verbindung 6"/>
          <p:cNvCxnSpPr/>
          <p:nvPr userDrawn="1"/>
        </p:nvCxnSpPr>
        <p:spPr>
          <a:xfrm flipH="1">
            <a:off x="515939" y="3249613"/>
            <a:ext cx="72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Content Placeholder 4"/>
          <p:cNvSpPr>
            <a:spLocks noGrp="1"/>
          </p:cNvSpPr>
          <p:nvPr>
            <p:ph sz="quarter" idx="26" hasCustomPrompt="1"/>
          </p:nvPr>
        </p:nvSpPr>
        <p:spPr>
          <a:xfrm>
            <a:off x="515939" y="3608388"/>
            <a:ext cx="5400674" cy="2592928"/>
          </a:xfrm>
        </p:spPr>
        <p:txBody>
          <a:bodyPr anchor="t"/>
          <a:lstStyle>
            <a:lvl1pPr marL="0" indent="0">
              <a:spcAft>
                <a:spcPts val="0"/>
              </a:spcAft>
              <a:buClr>
                <a:schemeClr val="bg1"/>
              </a:buClr>
              <a:buNone/>
              <a:defRPr sz="18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Speakers</a:t>
            </a:r>
            <a:endParaRPr lang="en-US" dirty="0"/>
          </a:p>
          <a:p>
            <a:pPr lvl="0"/>
            <a:r>
              <a:rPr lang="en-US" dirty="0"/>
              <a:t>and Date</a:t>
            </a:r>
            <a:endParaRPr lang="en-US" dirty="0"/>
          </a:p>
        </p:txBody>
      </p:sp>
      <p:pic>
        <p:nvPicPr>
          <p:cNvPr id="11" name="Grafik 6"/>
          <p:cNvPicPr>
            <a:picLocks noChangeAspect="1"/>
          </p:cNvPicPr>
          <p:nvPr userDrawn="1"/>
        </p:nvPicPr>
        <p:blipFill>
          <a:blip r:embed="rId4" cstate="screen"/>
          <a:srcRect/>
          <a:stretch>
            <a:fillRect/>
          </a:stretch>
        </p:blipFill>
        <p:spPr>
          <a:xfrm>
            <a:off x="10728118" y="296862"/>
            <a:ext cx="947945" cy="506361"/>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showMasterSp="0" userDrawn="1">
  <p:cSld name="Presentation Title 02">
    <p:bg>
      <p:bgPr>
        <a:gradFill>
          <a:gsLst>
            <a:gs pos="0">
              <a:srgbClr val="0062A4"/>
            </a:gs>
            <a:gs pos="85000">
              <a:schemeClr val="tx2"/>
            </a:gs>
          </a:gsLst>
          <a:lin ang="0" scaled="0"/>
        </a:gradFill>
        <a:effectLst/>
      </p:bgPr>
    </p:bg>
    <p:spTree>
      <p:nvGrpSpPr>
        <p:cNvPr id="1" name=""/>
        <p:cNvGrpSpPr/>
        <p:nvPr/>
      </p:nvGrpSpPr>
      <p:grpSpPr>
        <a:xfrm>
          <a:off x="0" y="0"/>
          <a:ext cx="0" cy="0"/>
          <a:chOff x="0" y="0"/>
          <a:chExt cx="0" cy="0"/>
        </a:xfrm>
      </p:grpSpPr>
      <p:sp>
        <p:nvSpPr>
          <p:cNvPr id="11" name="Titelplatzhalter 1"/>
          <p:cNvSpPr>
            <a:spLocks noGrp="1"/>
          </p:cNvSpPr>
          <p:nvPr>
            <p:ph type="title" hasCustomPrompt="1"/>
          </p:nvPr>
        </p:nvSpPr>
        <p:spPr>
          <a:xfrm>
            <a:off x="515938" y="1860009"/>
            <a:ext cx="9420225" cy="1169551"/>
          </a:xfrm>
          <a:prstGeom prst="rect">
            <a:avLst/>
          </a:prstGeom>
        </p:spPr>
        <p:txBody>
          <a:bodyPr vert="horz" wrap="square" lIns="0" tIns="0" rIns="180000" bIns="0" rtlCol="0" anchor="b" anchorCtr="0">
            <a:spAutoFit/>
          </a:bodyPr>
          <a:lstStyle>
            <a:lvl1pPr>
              <a:lnSpc>
                <a:spcPct val="100000"/>
              </a:lnSpc>
              <a:defRPr sz="3800">
                <a:solidFill>
                  <a:schemeClr val="bg1"/>
                </a:solidFill>
              </a:defRPr>
            </a:lvl1pPr>
          </a:lstStyle>
          <a:p>
            <a:pPr lvl="0"/>
            <a:r>
              <a:rPr lang="en-US" noProof="0" dirty="0"/>
              <a:t>Click to edit Presentation title with </a:t>
            </a:r>
            <a:br>
              <a:rPr lang="en-US" noProof="0" dirty="0"/>
            </a:br>
            <a:r>
              <a:rPr lang="en-US" noProof="0" dirty="0"/>
              <a:t>a maximum of approx. 80 characters</a:t>
            </a:r>
            <a:endParaRPr lang="en-US" noProof="0" dirty="0"/>
          </a:p>
        </p:txBody>
      </p:sp>
      <p:sp>
        <p:nvSpPr>
          <p:cNvPr id="29" name="Trapez 1"/>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1" fmla="*/ 0 w 12192000"/>
              <a:gd name="connsiteY0-2" fmla="*/ 512762 h 512762"/>
              <a:gd name="connsiteX1-3" fmla="*/ 3201 w 12192000"/>
              <a:gd name="connsiteY1-4" fmla="*/ 256559 h 512762"/>
              <a:gd name="connsiteX2-5" fmla="*/ 12063810 w 12192000"/>
              <a:gd name="connsiteY2-6" fmla="*/ 0 h 512762"/>
              <a:gd name="connsiteX3-7" fmla="*/ 12192000 w 12192000"/>
              <a:gd name="connsiteY3-8" fmla="*/ 512762 h 512762"/>
              <a:gd name="connsiteX4-9" fmla="*/ 0 w 12192000"/>
              <a:gd name="connsiteY4-10" fmla="*/ 512762 h 512762"/>
              <a:gd name="connsiteX0-11" fmla="*/ 0 w 12195378"/>
              <a:gd name="connsiteY0-12" fmla="*/ 512762 h 512762"/>
              <a:gd name="connsiteX1-13" fmla="*/ 3201 w 12195378"/>
              <a:gd name="connsiteY1-14" fmla="*/ 256559 h 512762"/>
              <a:gd name="connsiteX2-15" fmla="*/ 12195378 w 12195378"/>
              <a:gd name="connsiteY2-16" fmla="*/ 0 h 512762"/>
              <a:gd name="connsiteX3-17" fmla="*/ 12192000 w 12195378"/>
              <a:gd name="connsiteY3-18" fmla="*/ 512762 h 512762"/>
              <a:gd name="connsiteX4-19" fmla="*/ 0 w 12195378"/>
              <a:gd name="connsiteY4-20" fmla="*/ 512762 h 512762"/>
              <a:gd name="connsiteX0-21" fmla="*/ 0 w 12208020"/>
              <a:gd name="connsiteY0-22" fmla="*/ 479051 h 479051"/>
              <a:gd name="connsiteX1-23" fmla="*/ 3201 w 12208020"/>
              <a:gd name="connsiteY1-24" fmla="*/ 222848 h 479051"/>
              <a:gd name="connsiteX2-25" fmla="*/ 12208020 w 12208020"/>
              <a:gd name="connsiteY2-26" fmla="*/ 0 h 479051"/>
              <a:gd name="connsiteX3-27" fmla="*/ 12192000 w 12208020"/>
              <a:gd name="connsiteY3-28" fmla="*/ 479051 h 479051"/>
              <a:gd name="connsiteX4-29" fmla="*/ 0 w 12208020"/>
              <a:gd name="connsiteY4-30" fmla="*/ 479051 h 479051"/>
              <a:gd name="connsiteX0-31" fmla="*/ 0 w 12195378"/>
              <a:gd name="connsiteY0-32" fmla="*/ 491692 h 491692"/>
              <a:gd name="connsiteX1-33" fmla="*/ 3201 w 12195378"/>
              <a:gd name="connsiteY1-34" fmla="*/ 235489 h 491692"/>
              <a:gd name="connsiteX2-35" fmla="*/ 12195378 w 12195378"/>
              <a:gd name="connsiteY2-36" fmla="*/ 0 h 491692"/>
              <a:gd name="connsiteX3-37" fmla="*/ 12192000 w 12195378"/>
              <a:gd name="connsiteY3-38" fmla="*/ 491692 h 491692"/>
              <a:gd name="connsiteX4-39" fmla="*/ 0 w 12195378"/>
              <a:gd name="connsiteY4-40" fmla="*/ 491692 h 491692"/>
              <a:gd name="connsiteX0-41" fmla="*/ 0 w 12195378"/>
              <a:gd name="connsiteY0-42" fmla="*/ 491692 h 491692"/>
              <a:gd name="connsiteX1-43" fmla="*/ 7415 w 12195378"/>
              <a:gd name="connsiteY1-44" fmla="*/ 205993 h 491692"/>
              <a:gd name="connsiteX2-45" fmla="*/ 12195378 w 12195378"/>
              <a:gd name="connsiteY2-46" fmla="*/ 0 h 491692"/>
              <a:gd name="connsiteX3-47" fmla="*/ 12192000 w 12195378"/>
              <a:gd name="connsiteY3-48" fmla="*/ 491692 h 491692"/>
              <a:gd name="connsiteX4-49" fmla="*/ 0 w 12195378"/>
              <a:gd name="connsiteY4-50" fmla="*/ 491692 h 491692"/>
              <a:gd name="connsiteX0-51" fmla="*/ 0 w 12195378"/>
              <a:gd name="connsiteY0-52" fmla="*/ 491692 h 491692"/>
              <a:gd name="connsiteX1-53" fmla="*/ 3201 w 12195378"/>
              <a:gd name="connsiteY1-54" fmla="*/ 205993 h 491692"/>
              <a:gd name="connsiteX2-55" fmla="*/ 12195378 w 12195378"/>
              <a:gd name="connsiteY2-56" fmla="*/ 0 h 491692"/>
              <a:gd name="connsiteX3-57" fmla="*/ 12192000 w 12195378"/>
              <a:gd name="connsiteY3-58" fmla="*/ 491692 h 491692"/>
              <a:gd name="connsiteX4-59" fmla="*/ 0 w 12195378"/>
              <a:gd name="connsiteY4-60" fmla="*/ 491692 h 491692"/>
              <a:gd name="connsiteX0-61" fmla="*/ 5227 w 12192177"/>
              <a:gd name="connsiteY0-62" fmla="*/ 491692 h 491692"/>
              <a:gd name="connsiteX1-63" fmla="*/ 0 w 12192177"/>
              <a:gd name="connsiteY1-64" fmla="*/ 205993 h 491692"/>
              <a:gd name="connsiteX2-65" fmla="*/ 12192177 w 12192177"/>
              <a:gd name="connsiteY2-66" fmla="*/ 0 h 491692"/>
              <a:gd name="connsiteX3-67" fmla="*/ 12188799 w 12192177"/>
              <a:gd name="connsiteY3-68" fmla="*/ 491692 h 491692"/>
              <a:gd name="connsiteX4-69" fmla="*/ 5227 w 12192177"/>
              <a:gd name="connsiteY4-70" fmla="*/ 491692 h 491692"/>
              <a:gd name="connsiteX0-71" fmla="*/ 5227 w 12192177"/>
              <a:gd name="connsiteY0-72" fmla="*/ 491692 h 494911"/>
              <a:gd name="connsiteX1-73" fmla="*/ 0 w 12192177"/>
              <a:gd name="connsiteY1-74" fmla="*/ 205993 h 494911"/>
              <a:gd name="connsiteX2-75" fmla="*/ 12192177 w 12192177"/>
              <a:gd name="connsiteY2-76" fmla="*/ 0 h 494911"/>
              <a:gd name="connsiteX3-77" fmla="*/ 12192019 w 12192177"/>
              <a:gd name="connsiteY3-78" fmla="*/ 494911 h 494911"/>
              <a:gd name="connsiteX4-79" fmla="*/ 5227 w 12192177"/>
              <a:gd name="connsiteY4-80" fmla="*/ 491692 h 494911"/>
              <a:gd name="connsiteX0-81" fmla="*/ 5227 w 12192177"/>
              <a:gd name="connsiteY0-82" fmla="*/ 475594 h 478813"/>
              <a:gd name="connsiteX1-83" fmla="*/ 0 w 12192177"/>
              <a:gd name="connsiteY1-84" fmla="*/ 189895 h 478813"/>
              <a:gd name="connsiteX2-85" fmla="*/ 12192177 w 12192177"/>
              <a:gd name="connsiteY2-86" fmla="*/ 0 h 478813"/>
              <a:gd name="connsiteX3-87" fmla="*/ 12192019 w 12192177"/>
              <a:gd name="connsiteY3-88" fmla="*/ 478813 h 478813"/>
              <a:gd name="connsiteX4-89" fmla="*/ 5227 w 12192177"/>
              <a:gd name="connsiteY4-90" fmla="*/ 475594 h 478813"/>
              <a:gd name="connsiteX0-91" fmla="*/ 22287 w 12209237"/>
              <a:gd name="connsiteY0-92" fmla="*/ 475594 h 478813"/>
              <a:gd name="connsiteX1-93" fmla="*/ 0 w 12209237"/>
              <a:gd name="connsiteY1-94" fmla="*/ 220603 h 478813"/>
              <a:gd name="connsiteX2-95" fmla="*/ 12209237 w 12209237"/>
              <a:gd name="connsiteY2-96" fmla="*/ 0 h 478813"/>
              <a:gd name="connsiteX3-97" fmla="*/ 12209079 w 12209237"/>
              <a:gd name="connsiteY3-98" fmla="*/ 478813 h 478813"/>
              <a:gd name="connsiteX4-99" fmla="*/ 22287 w 12209237"/>
              <a:gd name="connsiteY4-100" fmla="*/ 475594 h 478813"/>
              <a:gd name="connsiteX0-101" fmla="*/ 1815 w 12188765"/>
              <a:gd name="connsiteY0-102" fmla="*/ 475594 h 478813"/>
              <a:gd name="connsiteX1-103" fmla="*/ 0 w 12188765"/>
              <a:gd name="connsiteY1-104" fmla="*/ 183072 h 478813"/>
              <a:gd name="connsiteX2-105" fmla="*/ 12188765 w 12188765"/>
              <a:gd name="connsiteY2-106" fmla="*/ 0 h 478813"/>
              <a:gd name="connsiteX3-107" fmla="*/ 12188607 w 12188765"/>
              <a:gd name="connsiteY3-108" fmla="*/ 478813 h 478813"/>
              <a:gd name="connsiteX4-109" fmla="*/ 1815 w 12188765"/>
              <a:gd name="connsiteY4-110" fmla="*/ 475594 h 478813"/>
              <a:gd name="connsiteX0-111" fmla="*/ 369 w 12190731"/>
              <a:gd name="connsiteY0-112" fmla="*/ 479006 h 479006"/>
              <a:gd name="connsiteX1-113" fmla="*/ 1966 w 12190731"/>
              <a:gd name="connsiteY1-114" fmla="*/ 183072 h 479006"/>
              <a:gd name="connsiteX2-115" fmla="*/ 12190731 w 12190731"/>
              <a:gd name="connsiteY2-116" fmla="*/ 0 h 479006"/>
              <a:gd name="connsiteX3-117" fmla="*/ 12190573 w 12190731"/>
              <a:gd name="connsiteY3-118" fmla="*/ 478813 h 479006"/>
              <a:gd name="connsiteX4-119" fmla="*/ 369 w 12190731"/>
              <a:gd name="connsiteY4-120" fmla="*/ 479006 h 479006"/>
              <a:gd name="connsiteX0-121" fmla="*/ 59818 w 12188765"/>
              <a:gd name="connsiteY0-122" fmla="*/ 438063 h 478813"/>
              <a:gd name="connsiteX1-123" fmla="*/ 0 w 12188765"/>
              <a:gd name="connsiteY1-124" fmla="*/ 183072 h 478813"/>
              <a:gd name="connsiteX2-125" fmla="*/ 12188765 w 12188765"/>
              <a:gd name="connsiteY2-126" fmla="*/ 0 h 478813"/>
              <a:gd name="connsiteX3-127" fmla="*/ 12188607 w 12188765"/>
              <a:gd name="connsiteY3-128" fmla="*/ 478813 h 478813"/>
              <a:gd name="connsiteX4-129" fmla="*/ 59818 w 12188765"/>
              <a:gd name="connsiteY4-130" fmla="*/ 438063 h 478813"/>
              <a:gd name="connsiteX0-131" fmla="*/ 59818 w 12188765"/>
              <a:gd name="connsiteY0-132" fmla="*/ 438063 h 478813"/>
              <a:gd name="connsiteX1-133" fmla="*/ 0 w 12188765"/>
              <a:gd name="connsiteY1-134" fmla="*/ 183072 h 478813"/>
              <a:gd name="connsiteX2-135" fmla="*/ 12188765 w 12188765"/>
              <a:gd name="connsiteY2-136" fmla="*/ 0 h 478813"/>
              <a:gd name="connsiteX3-137" fmla="*/ 12188607 w 12188765"/>
              <a:gd name="connsiteY3-138" fmla="*/ 478813 h 478813"/>
              <a:gd name="connsiteX4-139" fmla="*/ 59818 w 12188765"/>
              <a:gd name="connsiteY4-140" fmla="*/ 438063 h 478813"/>
              <a:gd name="connsiteX0-141" fmla="*/ 0 w 12190362"/>
              <a:gd name="connsiteY0-142" fmla="*/ 475594 h 478813"/>
              <a:gd name="connsiteX1-143" fmla="*/ 1597 w 12190362"/>
              <a:gd name="connsiteY1-144" fmla="*/ 183072 h 478813"/>
              <a:gd name="connsiteX2-145" fmla="*/ 12190362 w 12190362"/>
              <a:gd name="connsiteY2-146" fmla="*/ 0 h 478813"/>
              <a:gd name="connsiteX3-147" fmla="*/ 12190204 w 12190362"/>
              <a:gd name="connsiteY3-148" fmla="*/ 478813 h 478813"/>
              <a:gd name="connsiteX4-149" fmla="*/ 0 w 12190362"/>
              <a:gd name="connsiteY4-150" fmla="*/ 475594 h 47881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9" name="Gerade Verbindung 11"/>
          <p:cNvCxnSpPr/>
          <p:nvPr userDrawn="1"/>
        </p:nvCxnSpPr>
        <p:spPr>
          <a:xfrm flipH="1">
            <a:off x="515939" y="3248560"/>
            <a:ext cx="720000" cy="0"/>
          </a:xfrm>
          <a:prstGeom prst="line">
            <a:avLst/>
          </a:prstGeom>
          <a:ln w="19050">
            <a:solidFill>
              <a:srgbClr val="FF9300"/>
            </a:solidFill>
          </a:ln>
        </p:spPr>
        <p:style>
          <a:lnRef idx="1">
            <a:schemeClr val="accent1"/>
          </a:lnRef>
          <a:fillRef idx="0">
            <a:schemeClr val="accent1"/>
          </a:fillRef>
          <a:effectRef idx="0">
            <a:schemeClr val="accent1"/>
          </a:effectRef>
          <a:fontRef idx="minor">
            <a:schemeClr val="tx1"/>
          </a:fontRef>
        </p:style>
      </p:cxnSp>
      <p:sp>
        <p:nvSpPr>
          <p:cNvPr id="10" name="Textplatzhalter 3"/>
          <p:cNvSpPr>
            <a:spLocks noGrp="1"/>
          </p:cNvSpPr>
          <p:nvPr>
            <p:ph type="body" sz="quarter" idx="23" hasCustomPrompt="1"/>
          </p:nvPr>
        </p:nvSpPr>
        <p:spPr>
          <a:xfrm>
            <a:off x="515939" y="1592263"/>
            <a:ext cx="9420224" cy="161583"/>
          </a:xfrm>
          <a:noFill/>
        </p:spPr>
        <p:txBody>
          <a:bodyPr wrap="square" lIns="0" tIns="0" rIns="0" bIns="0">
            <a:spAutoFit/>
          </a:bodyPr>
          <a:lstStyle>
            <a:lvl1pPr marL="0" indent="0" fontAlgn="t">
              <a:lnSpc>
                <a:spcPts val="1200"/>
              </a:lnSpc>
              <a:spcAft>
                <a:spcPts val="0"/>
              </a:spcAft>
              <a:buNone/>
              <a:defRPr sz="12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90 characters</a:t>
            </a:r>
            <a:endParaRPr lang="en-US" noProof="0" dirty="0"/>
          </a:p>
        </p:txBody>
      </p:sp>
      <p:sp>
        <p:nvSpPr>
          <p:cNvPr id="8" name="Footer Placeholder 4"/>
          <p:cNvSpPr>
            <a:spLocks noGrp="1"/>
          </p:cNvSpPr>
          <p:nvPr>
            <p:ph type="ftr" sz="quarter" idx="3"/>
          </p:nvPr>
        </p:nvSpPr>
        <p:spPr>
          <a:xfrm>
            <a:off x="506666" y="6611112"/>
            <a:ext cx="11169397" cy="128016"/>
          </a:xfrm>
          <a:prstGeom prst="rect">
            <a:avLst/>
          </a:prstGeom>
        </p:spPr>
        <p:txBody>
          <a:bodyPr vert="horz" lIns="0" tIns="0" rIns="0" bIns="0" rtlCol="0" anchor="t"/>
          <a:lstStyle>
            <a:lvl1pPr algn="l">
              <a:defRPr sz="800">
                <a:solidFill>
                  <a:schemeClr val="tx2"/>
                </a:solidFill>
                <a:latin typeface="+mj-lt"/>
              </a:defRPr>
            </a:lvl1pPr>
          </a:lstStyle>
          <a:p>
            <a:r>
              <a:rPr lang="en-US"/>
              <a:t>Innovation with Integrity</a:t>
            </a:r>
            <a:endParaRPr lang="en-US" dirty="0"/>
          </a:p>
        </p:txBody>
      </p:sp>
      <p:sp>
        <p:nvSpPr>
          <p:cNvPr id="12" name="Content Placeholder 4"/>
          <p:cNvSpPr>
            <a:spLocks noGrp="1"/>
          </p:cNvSpPr>
          <p:nvPr>
            <p:ph sz="quarter" idx="26" hasCustomPrompt="1"/>
          </p:nvPr>
        </p:nvSpPr>
        <p:spPr>
          <a:xfrm>
            <a:off x="515939" y="3608388"/>
            <a:ext cx="5400674" cy="2592928"/>
          </a:xfrm>
        </p:spPr>
        <p:txBody>
          <a:bodyPr anchor="t"/>
          <a:lstStyle>
            <a:lvl1pPr marL="0" indent="0">
              <a:spcAft>
                <a:spcPts val="0"/>
              </a:spcAft>
              <a:buClr>
                <a:schemeClr val="bg1"/>
              </a:buClr>
              <a:buNone/>
              <a:defRPr sz="18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Speakers</a:t>
            </a:r>
            <a:endParaRPr lang="en-US" dirty="0"/>
          </a:p>
          <a:p>
            <a:pPr lvl="0"/>
            <a:r>
              <a:rPr lang="en-US" dirty="0"/>
              <a:t>and Date</a:t>
            </a:r>
            <a:endParaRPr lang="en-US" dirty="0"/>
          </a:p>
        </p:txBody>
      </p:sp>
      <p:pic>
        <p:nvPicPr>
          <p:cNvPr id="13" name="Grafik 6"/>
          <p:cNvPicPr>
            <a:picLocks noChangeAspect="1"/>
          </p:cNvPicPr>
          <p:nvPr userDrawn="1"/>
        </p:nvPicPr>
        <p:blipFill>
          <a:blip r:embed="rId2" cstate="screen"/>
          <a:srcRect/>
          <a:stretch>
            <a:fillRect/>
          </a:stretch>
        </p:blipFill>
        <p:spPr>
          <a:xfrm>
            <a:off x="10728118" y="296862"/>
            <a:ext cx="947945" cy="506361"/>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Chapter Title 01 – Media">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gradFill>
            <a:gsLst>
              <a:gs pos="0">
                <a:schemeClr val="tx2">
                  <a:alpha val="0"/>
                </a:schemeClr>
              </a:gs>
              <a:gs pos="85000">
                <a:schemeClr val="tx2"/>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 1"/>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1" fmla="*/ 0 w 12192000"/>
              <a:gd name="connsiteY0-2" fmla="*/ 512762 h 512762"/>
              <a:gd name="connsiteX1-3" fmla="*/ 3201 w 12192000"/>
              <a:gd name="connsiteY1-4" fmla="*/ 256559 h 512762"/>
              <a:gd name="connsiteX2-5" fmla="*/ 12063810 w 12192000"/>
              <a:gd name="connsiteY2-6" fmla="*/ 0 h 512762"/>
              <a:gd name="connsiteX3-7" fmla="*/ 12192000 w 12192000"/>
              <a:gd name="connsiteY3-8" fmla="*/ 512762 h 512762"/>
              <a:gd name="connsiteX4-9" fmla="*/ 0 w 12192000"/>
              <a:gd name="connsiteY4-10" fmla="*/ 512762 h 512762"/>
              <a:gd name="connsiteX0-11" fmla="*/ 0 w 12195378"/>
              <a:gd name="connsiteY0-12" fmla="*/ 512762 h 512762"/>
              <a:gd name="connsiteX1-13" fmla="*/ 3201 w 12195378"/>
              <a:gd name="connsiteY1-14" fmla="*/ 256559 h 512762"/>
              <a:gd name="connsiteX2-15" fmla="*/ 12195378 w 12195378"/>
              <a:gd name="connsiteY2-16" fmla="*/ 0 h 512762"/>
              <a:gd name="connsiteX3-17" fmla="*/ 12192000 w 12195378"/>
              <a:gd name="connsiteY3-18" fmla="*/ 512762 h 512762"/>
              <a:gd name="connsiteX4-19" fmla="*/ 0 w 12195378"/>
              <a:gd name="connsiteY4-20" fmla="*/ 512762 h 512762"/>
              <a:gd name="connsiteX0-21" fmla="*/ 0 w 12208020"/>
              <a:gd name="connsiteY0-22" fmla="*/ 479051 h 479051"/>
              <a:gd name="connsiteX1-23" fmla="*/ 3201 w 12208020"/>
              <a:gd name="connsiteY1-24" fmla="*/ 222848 h 479051"/>
              <a:gd name="connsiteX2-25" fmla="*/ 12208020 w 12208020"/>
              <a:gd name="connsiteY2-26" fmla="*/ 0 h 479051"/>
              <a:gd name="connsiteX3-27" fmla="*/ 12192000 w 12208020"/>
              <a:gd name="connsiteY3-28" fmla="*/ 479051 h 479051"/>
              <a:gd name="connsiteX4-29" fmla="*/ 0 w 12208020"/>
              <a:gd name="connsiteY4-30" fmla="*/ 479051 h 479051"/>
              <a:gd name="connsiteX0-31" fmla="*/ 0 w 12195378"/>
              <a:gd name="connsiteY0-32" fmla="*/ 491692 h 491692"/>
              <a:gd name="connsiteX1-33" fmla="*/ 3201 w 12195378"/>
              <a:gd name="connsiteY1-34" fmla="*/ 235489 h 491692"/>
              <a:gd name="connsiteX2-35" fmla="*/ 12195378 w 12195378"/>
              <a:gd name="connsiteY2-36" fmla="*/ 0 h 491692"/>
              <a:gd name="connsiteX3-37" fmla="*/ 12192000 w 12195378"/>
              <a:gd name="connsiteY3-38" fmla="*/ 491692 h 491692"/>
              <a:gd name="connsiteX4-39" fmla="*/ 0 w 12195378"/>
              <a:gd name="connsiteY4-40" fmla="*/ 491692 h 491692"/>
              <a:gd name="connsiteX0-41" fmla="*/ 0 w 12195378"/>
              <a:gd name="connsiteY0-42" fmla="*/ 491692 h 491692"/>
              <a:gd name="connsiteX1-43" fmla="*/ 7415 w 12195378"/>
              <a:gd name="connsiteY1-44" fmla="*/ 205993 h 491692"/>
              <a:gd name="connsiteX2-45" fmla="*/ 12195378 w 12195378"/>
              <a:gd name="connsiteY2-46" fmla="*/ 0 h 491692"/>
              <a:gd name="connsiteX3-47" fmla="*/ 12192000 w 12195378"/>
              <a:gd name="connsiteY3-48" fmla="*/ 491692 h 491692"/>
              <a:gd name="connsiteX4-49" fmla="*/ 0 w 12195378"/>
              <a:gd name="connsiteY4-50" fmla="*/ 491692 h 491692"/>
              <a:gd name="connsiteX0-51" fmla="*/ 0 w 12195378"/>
              <a:gd name="connsiteY0-52" fmla="*/ 491692 h 491692"/>
              <a:gd name="connsiteX1-53" fmla="*/ 3201 w 12195378"/>
              <a:gd name="connsiteY1-54" fmla="*/ 205993 h 491692"/>
              <a:gd name="connsiteX2-55" fmla="*/ 12195378 w 12195378"/>
              <a:gd name="connsiteY2-56" fmla="*/ 0 h 491692"/>
              <a:gd name="connsiteX3-57" fmla="*/ 12192000 w 12195378"/>
              <a:gd name="connsiteY3-58" fmla="*/ 491692 h 491692"/>
              <a:gd name="connsiteX4-59" fmla="*/ 0 w 12195378"/>
              <a:gd name="connsiteY4-60" fmla="*/ 491692 h 491692"/>
              <a:gd name="connsiteX0-61" fmla="*/ 5227 w 12192177"/>
              <a:gd name="connsiteY0-62" fmla="*/ 491692 h 491692"/>
              <a:gd name="connsiteX1-63" fmla="*/ 0 w 12192177"/>
              <a:gd name="connsiteY1-64" fmla="*/ 205993 h 491692"/>
              <a:gd name="connsiteX2-65" fmla="*/ 12192177 w 12192177"/>
              <a:gd name="connsiteY2-66" fmla="*/ 0 h 491692"/>
              <a:gd name="connsiteX3-67" fmla="*/ 12188799 w 12192177"/>
              <a:gd name="connsiteY3-68" fmla="*/ 491692 h 491692"/>
              <a:gd name="connsiteX4-69" fmla="*/ 5227 w 12192177"/>
              <a:gd name="connsiteY4-70" fmla="*/ 491692 h 491692"/>
              <a:gd name="connsiteX0-71" fmla="*/ 5227 w 12192177"/>
              <a:gd name="connsiteY0-72" fmla="*/ 491692 h 494911"/>
              <a:gd name="connsiteX1-73" fmla="*/ 0 w 12192177"/>
              <a:gd name="connsiteY1-74" fmla="*/ 205993 h 494911"/>
              <a:gd name="connsiteX2-75" fmla="*/ 12192177 w 12192177"/>
              <a:gd name="connsiteY2-76" fmla="*/ 0 h 494911"/>
              <a:gd name="connsiteX3-77" fmla="*/ 12192019 w 12192177"/>
              <a:gd name="connsiteY3-78" fmla="*/ 494911 h 494911"/>
              <a:gd name="connsiteX4-79" fmla="*/ 5227 w 12192177"/>
              <a:gd name="connsiteY4-80" fmla="*/ 491692 h 494911"/>
              <a:gd name="connsiteX0-81" fmla="*/ 5227 w 12192177"/>
              <a:gd name="connsiteY0-82" fmla="*/ 475594 h 478813"/>
              <a:gd name="connsiteX1-83" fmla="*/ 0 w 12192177"/>
              <a:gd name="connsiteY1-84" fmla="*/ 189895 h 478813"/>
              <a:gd name="connsiteX2-85" fmla="*/ 12192177 w 12192177"/>
              <a:gd name="connsiteY2-86" fmla="*/ 0 h 478813"/>
              <a:gd name="connsiteX3-87" fmla="*/ 12192019 w 12192177"/>
              <a:gd name="connsiteY3-88" fmla="*/ 478813 h 478813"/>
              <a:gd name="connsiteX4-89" fmla="*/ 5227 w 12192177"/>
              <a:gd name="connsiteY4-90" fmla="*/ 475594 h 478813"/>
              <a:gd name="connsiteX0-91" fmla="*/ 22287 w 12209237"/>
              <a:gd name="connsiteY0-92" fmla="*/ 475594 h 478813"/>
              <a:gd name="connsiteX1-93" fmla="*/ 0 w 12209237"/>
              <a:gd name="connsiteY1-94" fmla="*/ 220603 h 478813"/>
              <a:gd name="connsiteX2-95" fmla="*/ 12209237 w 12209237"/>
              <a:gd name="connsiteY2-96" fmla="*/ 0 h 478813"/>
              <a:gd name="connsiteX3-97" fmla="*/ 12209079 w 12209237"/>
              <a:gd name="connsiteY3-98" fmla="*/ 478813 h 478813"/>
              <a:gd name="connsiteX4-99" fmla="*/ 22287 w 12209237"/>
              <a:gd name="connsiteY4-100" fmla="*/ 475594 h 478813"/>
              <a:gd name="connsiteX0-101" fmla="*/ 1815 w 12188765"/>
              <a:gd name="connsiteY0-102" fmla="*/ 475594 h 478813"/>
              <a:gd name="connsiteX1-103" fmla="*/ 0 w 12188765"/>
              <a:gd name="connsiteY1-104" fmla="*/ 183072 h 478813"/>
              <a:gd name="connsiteX2-105" fmla="*/ 12188765 w 12188765"/>
              <a:gd name="connsiteY2-106" fmla="*/ 0 h 478813"/>
              <a:gd name="connsiteX3-107" fmla="*/ 12188607 w 12188765"/>
              <a:gd name="connsiteY3-108" fmla="*/ 478813 h 478813"/>
              <a:gd name="connsiteX4-109" fmla="*/ 1815 w 12188765"/>
              <a:gd name="connsiteY4-110" fmla="*/ 475594 h 478813"/>
              <a:gd name="connsiteX0-111" fmla="*/ 369 w 12190731"/>
              <a:gd name="connsiteY0-112" fmla="*/ 479006 h 479006"/>
              <a:gd name="connsiteX1-113" fmla="*/ 1966 w 12190731"/>
              <a:gd name="connsiteY1-114" fmla="*/ 183072 h 479006"/>
              <a:gd name="connsiteX2-115" fmla="*/ 12190731 w 12190731"/>
              <a:gd name="connsiteY2-116" fmla="*/ 0 h 479006"/>
              <a:gd name="connsiteX3-117" fmla="*/ 12190573 w 12190731"/>
              <a:gd name="connsiteY3-118" fmla="*/ 478813 h 479006"/>
              <a:gd name="connsiteX4-119" fmla="*/ 369 w 12190731"/>
              <a:gd name="connsiteY4-120" fmla="*/ 479006 h 479006"/>
              <a:gd name="connsiteX0-121" fmla="*/ 59818 w 12188765"/>
              <a:gd name="connsiteY0-122" fmla="*/ 438063 h 478813"/>
              <a:gd name="connsiteX1-123" fmla="*/ 0 w 12188765"/>
              <a:gd name="connsiteY1-124" fmla="*/ 183072 h 478813"/>
              <a:gd name="connsiteX2-125" fmla="*/ 12188765 w 12188765"/>
              <a:gd name="connsiteY2-126" fmla="*/ 0 h 478813"/>
              <a:gd name="connsiteX3-127" fmla="*/ 12188607 w 12188765"/>
              <a:gd name="connsiteY3-128" fmla="*/ 478813 h 478813"/>
              <a:gd name="connsiteX4-129" fmla="*/ 59818 w 12188765"/>
              <a:gd name="connsiteY4-130" fmla="*/ 438063 h 478813"/>
              <a:gd name="connsiteX0-131" fmla="*/ 59818 w 12188765"/>
              <a:gd name="connsiteY0-132" fmla="*/ 438063 h 478813"/>
              <a:gd name="connsiteX1-133" fmla="*/ 0 w 12188765"/>
              <a:gd name="connsiteY1-134" fmla="*/ 183072 h 478813"/>
              <a:gd name="connsiteX2-135" fmla="*/ 12188765 w 12188765"/>
              <a:gd name="connsiteY2-136" fmla="*/ 0 h 478813"/>
              <a:gd name="connsiteX3-137" fmla="*/ 12188607 w 12188765"/>
              <a:gd name="connsiteY3-138" fmla="*/ 478813 h 478813"/>
              <a:gd name="connsiteX4-139" fmla="*/ 59818 w 12188765"/>
              <a:gd name="connsiteY4-140" fmla="*/ 438063 h 478813"/>
              <a:gd name="connsiteX0-141" fmla="*/ 0 w 12190362"/>
              <a:gd name="connsiteY0-142" fmla="*/ 475594 h 478813"/>
              <a:gd name="connsiteX1-143" fmla="*/ 1597 w 12190362"/>
              <a:gd name="connsiteY1-144" fmla="*/ 183072 h 478813"/>
              <a:gd name="connsiteX2-145" fmla="*/ 12190362 w 12190362"/>
              <a:gd name="connsiteY2-146" fmla="*/ 0 h 478813"/>
              <a:gd name="connsiteX3-147" fmla="*/ 12190204 w 12190362"/>
              <a:gd name="connsiteY3-148" fmla="*/ 478813 h 478813"/>
              <a:gd name="connsiteX4-149" fmla="*/ 0 w 12190362"/>
              <a:gd name="connsiteY4-150" fmla="*/ 475594 h 47881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platzhalter 3"/>
          <p:cNvSpPr>
            <a:spLocks noGrp="1"/>
          </p:cNvSpPr>
          <p:nvPr>
            <p:ph type="body" sz="quarter" idx="28" hasCustomPrompt="1"/>
          </p:nvPr>
        </p:nvSpPr>
        <p:spPr>
          <a:xfrm>
            <a:off x="515938" y="3611397"/>
            <a:ext cx="9420224" cy="161583"/>
          </a:xfrm>
          <a:noFill/>
        </p:spPr>
        <p:txBody>
          <a:bodyPr wrap="square" lIns="0" tIns="0" rIns="0" bIns="0">
            <a:spAutoFit/>
          </a:bodyPr>
          <a:lstStyle>
            <a:lvl1pPr marL="0" indent="0" fontAlgn="t">
              <a:lnSpc>
                <a:spcPts val="1200"/>
              </a:lnSpc>
              <a:spcAft>
                <a:spcPts val="0"/>
              </a:spcAft>
              <a:buNone/>
              <a:defRPr sz="12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90 characters</a:t>
            </a:r>
            <a:endParaRPr lang="en-US" noProof="0" dirty="0"/>
          </a:p>
        </p:txBody>
      </p:sp>
      <p:cxnSp>
        <p:nvCxnSpPr>
          <p:cNvPr id="18" name="Gerade Verbindung 11"/>
          <p:cNvCxnSpPr/>
          <p:nvPr userDrawn="1"/>
        </p:nvCxnSpPr>
        <p:spPr>
          <a:xfrm flipH="1">
            <a:off x="515938" y="5267694"/>
            <a:ext cx="72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itelplatzhalter 1"/>
          <p:cNvSpPr>
            <a:spLocks noGrp="1"/>
          </p:cNvSpPr>
          <p:nvPr>
            <p:ph type="title" hasCustomPrompt="1"/>
          </p:nvPr>
        </p:nvSpPr>
        <p:spPr>
          <a:xfrm>
            <a:off x="515938" y="3879143"/>
            <a:ext cx="9420225" cy="1169551"/>
          </a:xfrm>
          <a:prstGeom prst="rect">
            <a:avLst/>
          </a:prstGeom>
        </p:spPr>
        <p:txBody>
          <a:bodyPr vert="horz" wrap="square" lIns="0" tIns="0" rIns="180000" bIns="0" rtlCol="0" anchor="b" anchorCtr="0">
            <a:spAutoFit/>
          </a:bodyPr>
          <a:lstStyle>
            <a:lvl1pPr>
              <a:lnSpc>
                <a:spcPct val="100000"/>
              </a:lnSpc>
              <a:defRPr sz="3800">
                <a:solidFill>
                  <a:schemeClr val="bg1"/>
                </a:solidFill>
              </a:defRPr>
            </a:lvl1pPr>
          </a:lstStyle>
          <a:p>
            <a:pPr lvl="0"/>
            <a:r>
              <a:rPr lang="en-US" noProof="0" dirty="0"/>
              <a:t>Click to edit Chapter title with </a:t>
            </a:r>
            <a:br>
              <a:rPr lang="en-US" noProof="0" dirty="0"/>
            </a:br>
            <a:r>
              <a:rPr lang="en-US" noProof="0" dirty="0"/>
              <a:t>a maximum of approx. 80 characters</a:t>
            </a:r>
            <a:endParaRPr lang="en-US" noProof="0" dirty="0"/>
          </a:p>
        </p:txBody>
      </p:sp>
      <p:pic>
        <p:nvPicPr>
          <p:cNvPr id="11" name="Grafik 6"/>
          <p:cNvPicPr>
            <a:picLocks noChangeAspect="1"/>
          </p:cNvPicPr>
          <p:nvPr userDrawn="1"/>
        </p:nvPicPr>
        <p:blipFill>
          <a:blip r:embed="rId2" cstate="screen"/>
          <a:srcRect/>
          <a:stretch>
            <a:fillRect/>
          </a:stretch>
        </p:blipFill>
        <p:spPr>
          <a:xfrm>
            <a:off x="10728118" y="296862"/>
            <a:ext cx="947945" cy="506361"/>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showMasterSp="0" userDrawn="1">
  <p:cSld name="Chapter Title 02">
    <p:bg>
      <p:bgPr>
        <a:gradFill>
          <a:gsLst>
            <a:gs pos="0">
              <a:srgbClr val="0062A4"/>
            </a:gs>
            <a:gs pos="85000">
              <a:schemeClr val="tx2"/>
            </a:gs>
          </a:gsLst>
          <a:lin ang="0" scaled="0"/>
        </a:gradFill>
        <a:effectLst/>
      </p:bgPr>
    </p:bg>
    <p:spTree>
      <p:nvGrpSpPr>
        <p:cNvPr id="1" name=""/>
        <p:cNvGrpSpPr/>
        <p:nvPr/>
      </p:nvGrpSpPr>
      <p:grpSpPr>
        <a:xfrm>
          <a:off x="0" y="0"/>
          <a:ext cx="0" cy="0"/>
          <a:chOff x="0" y="0"/>
          <a:chExt cx="0" cy="0"/>
        </a:xfrm>
      </p:grpSpPr>
      <p:sp>
        <p:nvSpPr>
          <p:cNvPr id="10" name="Trapez 1"/>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1" fmla="*/ 0 w 12192000"/>
              <a:gd name="connsiteY0-2" fmla="*/ 512762 h 512762"/>
              <a:gd name="connsiteX1-3" fmla="*/ 3201 w 12192000"/>
              <a:gd name="connsiteY1-4" fmla="*/ 256559 h 512762"/>
              <a:gd name="connsiteX2-5" fmla="*/ 12063810 w 12192000"/>
              <a:gd name="connsiteY2-6" fmla="*/ 0 h 512762"/>
              <a:gd name="connsiteX3-7" fmla="*/ 12192000 w 12192000"/>
              <a:gd name="connsiteY3-8" fmla="*/ 512762 h 512762"/>
              <a:gd name="connsiteX4-9" fmla="*/ 0 w 12192000"/>
              <a:gd name="connsiteY4-10" fmla="*/ 512762 h 512762"/>
              <a:gd name="connsiteX0-11" fmla="*/ 0 w 12195378"/>
              <a:gd name="connsiteY0-12" fmla="*/ 512762 h 512762"/>
              <a:gd name="connsiteX1-13" fmla="*/ 3201 w 12195378"/>
              <a:gd name="connsiteY1-14" fmla="*/ 256559 h 512762"/>
              <a:gd name="connsiteX2-15" fmla="*/ 12195378 w 12195378"/>
              <a:gd name="connsiteY2-16" fmla="*/ 0 h 512762"/>
              <a:gd name="connsiteX3-17" fmla="*/ 12192000 w 12195378"/>
              <a:gd name="connsiteY3-18" fmla="*/ 512762 h 512762"/>
              <a:gd name="connsiteX4-19" fmla="*/ 0 w 12195378"/>
              <a:gd name="connsiteY4-20" fmla="*/ 512762 h 512762"/>
              <a:gd name="connsiteX0-21" fmla="*/ 0 w 12208020"/>
              <a:gd name="connsiteY0-22" fmla="*/ 479051 h 479051"/>
              <a:gd name="connsiteX1-23" fmla="*/ 3201 w 12208020"/>
              <a:gd name="connsiteY1-24" fmla="*/ 222848 h 479051"/>
              <a:gd name="connsiteX2-25" fmla="*/ 12208020 w 12208020"/>
              <a:gd name="connsiteY2-26" fmla="*/ 0 h 479051"/>
              <a:gd name="connsiteX3-27" fmla="*/ 12192000 w 12208020"/>
              <a:gd name="connsiteY3-28" fmla="*/ 479051 h 479051"/>
              <a:gd name="connsiteX4-29" fmla="*/ 0 w 12208020"/>
              <a:gd name="connsiteY4-30" fmla="*/ 479051 h 479051"/>
              <a:gd name="connsiteX0-31" fmla="*/ 0 w 12195378"/>
              <a:gd name="connsiteY0-32" fmla="*/ 491692 h 491692"/>
              <a:gd name="connsiteX1-33" fmla="*/ 3201 w 12195378"/>
              <a:gd name="connsiteY1-34" fmla="*/ 235489 h 491692"/>
              <a:gd name="connsiteX2-35" fmla="*/ 12195378 w 12195378"/>
              <a:gd name="connsiteY2-36" fmla="*/ 0 h 491692"/>
              <a:gd name="connsiteX3-37" fmla="*/ 12192000 w 12195378"/>
              <a:gd name="connsiteY3-38" fmla="*/ 491692 h 491692"/>
              <a:gd name="connsiteX4-39" fmla="*/ 0 w 12195378"/>
              <a:gd name="connsiteY4-40" fmla="*/ 491692 h 491692"/>
              <a:gd name="connsiteX0-41" fmla="*/ 0 w 12195378"/>
              <a:gd name="connsiteY0-42" fmla="*/ 491692 h 491692"/>
              <a:gd name="connsiteX1-43" fmla="*/ 7415 w 12195378"/>
              <a:gd name="connsiteY1-44" fmla="*/ 205993 h 491692"/>
              <a:gd name="connsiteX2-45" fmla="*/ 12195378 w 12195378"/>
              <a:gd name="connsiteY2-46" fmla="*/ 0 h 491692"/>
              <a:gd name="connsiteX3-47" fmla="*/ 12192000 w 12195378"/>
              <a:gd name="connsiteY3-48" fmla="*/ 491692 h 491692"/>
              <a:gd name="connsiteX4-49" fmla="*/ 0 w 12195378"/>
              <a:gd name="connsiteY4-50" fmla="*/ 491692 h 491692"/>
              <a:gd name="connsiteX0-51" fmla="*/ 0 w 12195378"/>
              <a:gd name="connsiteY0-52" fmla="*/ 491692 h 491692"/>
              <a:gd name="connsiteX1-53" fmla="*/ 3201 w 12195378"/>
              <a:gd name="connsiteY1-54" fmla="*/ 205993 h 491692"/>
              <a:gd name="connsiteX2-55" fmla="*/ 12195378 w 12195378"/>
              <a:gd name="connsiteY2-56" fmla="*/ 0 h 491692"/>
              <a:gd name="connsiteX3-57" fmla="*/ 12192000 w 12195378"/>
              <a:gd name="connsiteY3-58" fmla="*/ 491692 h 491692"/>
              <a:gd name="connsiteX4-59" fmla="*/ 0 w 12195378"/>
              <a:gd name="connsiteY4-60" fmla="*/ 491692 h 491692"/>
              <a:gd name="connsiteX0-61" fmla="*/ 5227 w 12192177"/>
              <a:gd name="connsiteY0-62" fmla="*/ 491692 h 491692"/>
              <a:gd name="connsiteX1-63" fmla="*/ 0 w 12192177"/>
              <a:gd name="connsiteY1-64" fmla="*/ 205993 h 491692"/>
              <a:gd name="connsiteX2-65" fmla="*/ 12192177 w 12192177"/>
              <a:gd name="connsiteY2-66" fmla="*/ 0 h 491692"/>
              <a:gd name="connsiteX3-67" fmla="*/ 12188799 w 12192177"/>
              <a:gd name="connsiteY3-68" fmla="*/ 491692 h 491692"/>
              <a:gd name="connsiteX4-69" fmla="*/ 5227 w 12192177"/>
              <a:gd name="connsiteY4-70" fmla="*/ 491692 h 491692"/>
              <a:gd name="connsiteX0-71" fmla="*/ 5227 w 12192177"/>
              <a:gd name="connsiteY0-72" fmla="*/ 491692 h 494911"/>
              <a:gd name="connsiteX1-73" fmla="*/ 0 w 12192177"/>
              <a:gd name="connsiteY1-74" fmla="*/ 205993 h 494911"/>
              <a:gd name="connsiteX2-75" fmla="*/ 12192177 w 12192177"/>
              <a:gd name="connsiteY2-76" fmla="*/ 0 h 494911"/>
              <a:gd name="connsiteX3-77" fmla="*/ 12192019 w 12192177"/>
              <a:gd name="connsiteY3-78" fmla="*/ 494911 h 494911"/>
              <a:gd name="connsiteX4-79" fmla="*/ 5227 w 12192177"/>
              <a:gd name="connsiteY4-80" fmla="*/ 491692 h 494911"/>
              <a:gd name="connsiteX0-81" fmla="*/ 5227 w 12192177"/>
              <a:gd name="connsiteY0-82" fmla="*/ 475594 h 478813"/>
              <a:gd name="connsiteX1-83" fmla="*/ 0 w 12192177"/>
              <a:gd name="connsiteY1-84" fmla="*/ 189895 h 478813"/>
              <a:gd name="connsiteX2-85" fmla="*/ 12192177 w 12192177"/>
              <a:gd name="connsiteY2-86" fmla="*/ 0 h 478813"/>
              <a:gd name="connsiteX3-87" fmla="*/ 12192019 w 12192177"/>
              <a:gd name="connsiteY3-88" fmla="*/ 478813 h 478813"/>
              <a:gd name="connsiteX4-89" fmla="*/ 5227 w 12192177"/>
              <a:gd name="connsiteY4-90" fmla="*/ 475594 h 478813"/>
              <a:gd name="connsiteX0-91" fmla="*/ 22287 w 12209237"/>
              <a:gd name="connsiteY0-92" fmla="*/ 475594 h 478813"/>
              <a:gd name="connsiteX1-93" fmla="*/ 0 w 12209237"/>
              <a:gd name="connsiteY1-94" fmla="*/ 220603 h 478813"/>
              <a:gd name="connsiteX2-95" fmla="*/ 12209237 w 12209237"/>
              <a:gd name="connsiteY2-96" fmla="*/ 0 h 478813"/>
              <a:gd name="connsiteX3-97" fmla="*/ 12209079 w 12209237"/>
              <a:gd name="connsiteY3-98" fmla="*/ 478813 h 478813"/>
              <a:gd name="connsiteX4-99" fmla="*/ 22287 w 12209237"/>
              <a:gd name="connsiteY4-100" fmla="*/ 475594 h 478813"/>
              <a:gd name="connsiteX0-101" fmla="*/ 1815 w 12188765"/>
              <a:gd name="connsiteY0-102" fmla="*/ 475594 h 478813"/>
              <a:gd name="connsiteX1-103" fmla="*/ 0 w 12188765"/>
              <a:gd name="connsiteY1-104" fmla="*/ 183072 h 478813"/>
              <a:gd name="connsiteX2-105" fmla="*/ 12188765 w 12188765"/>
              <a:gd name="connsiteY2-106" fmla="*/ 0 h 478813"/>
              <a:gd name="connsiteX3-107" fmla="*/ 12188607 w 12188765"/>
              <a:gd name="connsiteY3-108" fmla="*/ 478813 h 478813"/>
              <a:gd name="connsiteX4-109" fmla="*/ 1815 w 12188765"/>
              <a:gd name="connsiteY4-110" fmla="*/ 475594 h 478813"/>
              <a:gd name="connsiteX0-111" fmla="*/ 369 w 12190731"/>
              <a:gd name="connsiteY0-112" fmla="*/ 479006 h 479006"/>
              <a:gd name="connsiteX1-113" fmla="*/ 1966 w 12190731"/>
              <a:gd name="connsiteY1-114" fmla="*/ 183072 h 479006"/>
              <a:gd name="connsiteX2-115" fmla="*/ 12190731 w 12190731"/>
              <a:gd name="connsiteY2-116" fmla="*/ 0 h 479006"/>
              <a:gd name="connsiteX3-117" fmla="*/ 12190573 w 12190731"/>
              <a:gd name="connsiteY3-118" fmla="*/ 478813 h 479006"/>
              <a:gd name="connsiteX4-119" fmla="*/ 369 w 12190731"/>
              <a:gd name="connsiteY4-120" fmla="*/ 479006 h 479006"/>
              <a:gd name="connsiteX0-121" fmla="*/ 59818 w 12188765"/>
              <a:gd name="connsiteY0-122" fmla="*/ 438063 h 478813"/>
              <a:gd name="connsiteX1-123" fmla="*/ 0 w 12188765"/>
              <a:gd name="connsiteY1-124" fmla="*/ 183072 h 478813"/>
              <a:gd name="connsiteX2-125" fmla="*/ 12188765 w 12188765"/>
              <a:gd name="connsiteY2-126" fmla="*/ 0 h 478813"/>
              <a:gd name="connsiteX3-127" fmla="*/ 12188607 w 12188765"/>
              <a:gd name="connsiteY3-128" fmla="*/ 478813 h 478813"/>
              <a:gd name="connsiteX4-129" fmla="*/ 59818 w 12188765"/>
              <a:gd name="connsiteY4-130" fmla="*/ 438063 h 478813"/>
              <a:gd name="connsiteX0-131" fmla="*/ 59818 w 12188765"/>
              <a:gd name="connsiteY0-132" fmla="*/ 438063 h 478813"/>
              <a:gd name="connsiteX1-133" fmla="*/ 0 w 12188765"/>
              <a:gd name="connsiteY1-134" fmla="*/ 183072 h 478813"/>
              <a:gd name="connsiteX2-135" fmla="*/ 12188765 w 12188765"/>
              <a:gd name="connsiteY2-136" fmla="*/ 0 h 478813"/>
              <a:gd name="connsiteX3-137" fmla="*/ 12188607 w 12188765"/>
              <a:gd name="connsiteY3-138" fmla="*/ 478813 h 478813"/>
              <a:gd name="connsiteX4-139" fmla="*/ 59818 w 12188765"/>
              <a:gd name="connsiteY4-140" fmla="*/ 438063 h 478813"/>
              <a:gd name="connsiteX0-141" fmla="*/ 0 w 12190362"/>
              <a:gd name="connsiteY0-142" fmla="*/ 475594 h 478813"/>
              <a:gd name="connsiteX1-143" fmla="*/ 1597 w 12190362"/>
              <a:gd name="connsiteY1-144" fmla="*/ 183072 h 478813"/>
              <a:gd name="connsiteX2-145" fmla="*/ 12190362 w 12190362"/>
              <a:gd name="connsiteY2-146" fmla="*/ 0 h 478813"/>
              <a:gd name="connsiteX3-147" fmla="*/ 12190204 w 12190362"/>
              <a:gd name="connsiteY3-148" fmla="*/ 478813 h 478813"/>
              <a:gd name="connsiteX4-149" fmla="*/ 0 w 12190362"/>
              <a:gd name="connsiteY4-150" fmla="*/ 475594 h 47881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itelplatzhalter 1"/>
          <p:cNvSpPr>
            <a:spLocks noGrp="1"/>
          </p:cNvSpPr>
          <p:nvPr>
            <p:ph type="title" hasCustomPrompt="1"/>
          </p:nvPr>
        </p:nvSpPr>
        <p:spPr>
          <a:xfrm>
            <a:off x="515938" y="3879143"/>
            <a:ext cx="9420225" cy="1169551"/>
          </a:xfrm>
          <a:prstGeom prst="rect">
            <a:avLst/>
          </a:prstGeom>
        </p:spPr>
        <p:txBody>
          <a:bodyPr vert="horz" wrap="square" lIns="0" tIns="0" rIns="180000" bIns="0" rtlCol="0" anchor="b" anchorCtr="0">
            <a:spAutoFit/>
          </a:bodyPr>
          <a:lstStyle>
            <a:lvl1pPr>
              <a:lnSpc>
                <a:spcPct val="100000"/>
              </a:lnSpc>
              <a:defRPr sz="3800">
                <a:solidFill>
                  <a:schemeClr val="bg1"/>
                </a:solidFill>
              </a:defRPr>
            </a:lvl1pPr>
          </a:lstStyle>
          <a:p>
            <a:pPr lvl="0"/>
            <a:r>
              <a:rPr lang="en-US" noProof="0" dirty="0"/>
              <a:t>Click to edit Chapter title with </a:t>
            </a:r>
            <a:br>
              <a:rPr lang="en-US" noProof="0" dirty="0"/>
            </a:br>
            <a:r>
              <a:rPr lang="en-US" noProof="0" dirty="0"/>
              <a:t>a maximum of approx. 80 characters</a:t>
            </a:r>
            <a:endParaRPr lang="en-US" noProof="0" dirty="0"/>
          </a:p>
        </p:txBody>
      </p:sp>
      <p:cxnSp>
        <p:nvCxnSpPr>
          <p:cNvPr id="9" name="Gerade Verbindung 11"/>
          <p:cNvCxnSpPr/>
          <p:nvPr userDrawn="1"/>
        </p:nvCxnSpPr>
        <p:spPr>
          <a:xfrm flipH="1">
            <a:off x="515938" y="5267694"/>
            <a:ext cx="720000" cy="0"/>
          </a:xfrm>
          <a:prstGeom prst="line">
            <a:avLst/>
          </a:prstGeom>
          <a:ln w="19050">
            <a:solidFill>
              <a:srgbClr val="FF9300"/>
            </a:solidFill>
          </a:ln>
        </p:spPr>
        <p:style>
          <a:lnRef idx="1">
            <a:schemeClr val="accent1"/>
          </a:lnRef>
          <a:fillRef idx="0">
            <a:schemeClr val="accent1"/>
          </a:fillRef>
          <a:effectRef idx="0">
            <a:schemeClr val="accent1"/>
          </a:effectRef>
          <a:fontRef idx="minor">
            <a:schemeClr val="tx1"/>
          </a:fontRef>
        </p:style>
      </p:cxnSp>
      <p:sp>
        <p:nvSpPr>
          <p:cNvPr id="11" name="Textplatzhalter 3"/>
          <p:cNvSpPr>
            <a:spLocks noGrp="1"/>
          </p:cNvSpPr>
          <p:nvPr>
            <p:ph type="body" sz="quarter" idx="23" hasCustomPrompt="1"/>
          </p:nvPr>
        </p:nvSpPr>
        <p:spPr>
          <a:xfrm>
            <a:off x="515938" y="3611397"/>
            <a:ext cx="9420224" cy="161583"/>
          </a:xfrm>
          <a:noFill/>
        </p:spPr>
        <p:txBody>
          <a:bodyPr wrap="square" lIns="0" tIns="0" rIns="0" bIns="0">
            <a:spAutoFit/>
          </a:bodyPr>
          <a:lstStyle>
            <a:lvl1pPr marL="0" indent="0" fontAlgn="t">
              <a:lnSpc>
                <a:spcPts val="1200"/>
              </a:lnSpc>
              <a:spcAft>
                <a:spcPts val="0"/>
              </a:spcAft>
              <a:buNone/>
              <a:defRPr sz="12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90 characters</a:t>
            </a:r>
            <a:endParaRPr lang="en-US" noProof="0" dirty="0"/>
          </a:p>
        </p:txBody>
      </p:sp>
      <p:pic>
        <p:nvPicPr>
          <p:cNvPr id="12" name="Grafik 6"/>
          <p:cNvPicPr>
            <a:picLocks noChangeAspect="1"/>
          </p:cNvPicPr>
          <p:nvPr userDrawn="1"/>
        </p:nvPicPr>
        <p:blipFill>
          <a:blip r:embed="rId2" cstate="screen"/>
          <a:srcRect/>
          <a:stretch>
            <a:fillRect/>
          </a:stretch>
        </p:blipFill>
        <p:spPr>
          <a:xfrm>
            <a:off x="10728118" y="296862"/>
            <a:ext cx="947945" cy="506361"/>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showMasterSp="0" userDrawn="1">
  <p:cSld name="Chapter Title 03">
    <p:bg>
      <p:bgPr>
        <a:gradFill>
          <a:gsLst>
            <a:gs pos="0">
              <a:srgbClr val="0062A4"/>
            </a:gs>
            <a:gs pos="85000">
              <a:schemeClr val="tx2"/>
            </a:gs>
          </a:gsLst>
          <a:lin ang="0" scaled="0"/>
        </a:gradFill>
        <a:effectLst/>
      </p:bgPr>
    </p:bg>
    <p:spTree>
      <p:nvGrpSpPr>
        <p:cNvPr id="1" name=""/>
        <p:cNvGrpSpPr/>
        <p:nvPr/>
      </p:nvGrpSpPr>
      <p:grpSpPr>
        <a:xfrm>
          <a:off x="0" y="0"/>
          <a:ext cx="0" cy="0"/>
          <a:chOff x="0" y="0"/>
          <a:chExt cx="0" cy="0"/>
        </a:xfrm>
      </p:grpSpPr>
      <p:sp>
        <p:nvSpPr>
          <p:cNvPr id="20" name="Titelplatzhalter 1"/>
          <p:cNvSpPr>
            <a:spLocks noGrp="1"/>
          </p:cNvSpPr>
          <p:nvPr>
            <p:ph type="title" hasCustomPrompt="1"/>
          </p:nvPr>
        </p:nvSpPr>
        <p:spPr>
          <a:xfrm>
            <a:off x="515938" y="3879143"/>
            <a:ext cx="9420225" cy="1169551"/>
          </a:xfrm>
          <a:prstGeom prst="rect">
            <a:avLst/>
          </a:prstGeom>
        </p:spPr>
        <p:txBody>
          <a:bodyPr vert="horz" wrap="square" lIns="0" tIns="0" rIns="180000" bIns="0" rtlCol="0" anchor="b" anchorCtr="0">
            <a:spAutoFit/>
          </a:bodyPr>
          <a:lstStyle>
            <a:lvl1pPr>
              <a:lnSpc>
                <a:spcPct val="100000"/>
              </a:lnSpc>
              <a:defRPr sz="3800">
                <a:solidFill>
                  <a:schemeClr val="bg1"/>
                </a:solidFill>
              </a:defRPr>
            </a:lvl1pPr>
          </a:lstStyle>
          <a:p>
            <a:pPr lvl="0"/>
            <a:r>
              <a:rPr lang="en-US" noProof="0" dirty="0"/>
              <a:t>Click to edit Chapter title with </a:t>
            </a:r>
            <a:br>
              <a:rPr lang="en-US" noProof="0" dirty="0"/>
            </a:br>
            <a:r>
              <a:rPr lang="en-US" noProof="0" dirty="0"/>
              <a:t>a maximum of approx. 80 characters</a:t>
            </a:r>
            <a:endParaRPr lang="en-US" noProof="0" dirty="0"/>
          </a:p>
        </p:txBody>
      </p:sp>
      <p:cxnSp>
        <p:nvCxnSpPr>
          <p:cNvPr id="12" name="Gerade Verbindung 11"/>
          <p:cNvCxnSpPr/>
          <p:nvPr userDrawn="1"/>
        </p:nvCxnSpPr>
        <p:spPr>
          <a:xfrm flipH="1">
            <a:off x="515938" y="5267694"/>
            <a:ext cx="720000" cy="0"/>
          </a:xfrm>
          <a:prstGeom prst="line">
            <a:avLst/>
          </a:prstGeom>
          <a:ln w="19050">
            <a:solidFill>
              <a:srgbClr val="FF9300"/>
            </a:solidFill>
          </a:ln>
        </p:spPr>
        <p:style>
          <a:lnRef idx="1">
            <a:schemeClr val="accent1"/>
          </a:lnRef>
          <a:fillRef idx="0">
            <a:schemeClr val="accent1"/>
          </a:fillRef>
          <a:effectRef idx="0">
            <a:schemeClr val="accent1"/>
          </a:effectRef>
          <a:fontRef idx="minor">
            <a:schemeClr val="tx1"/>
          </a:fontRef>
        </p:style>
      </p:cxnSp>
      <p:sp>
        <p:nvSpPr>
          <p:cNvPr id="13" name="Trapez 1"/>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1" fmla="*/ 0 w 12192000"/>
              <a:gd name="connsiteY0-2" fmla="*/ 512762 h 512762"/>
              <a:gd name="connsiteX1-3" fmla="*/ 3201 w 12192000"/>
              <a:gd name="connsiteY1-4" fmla="*/ 256559 h 512762"/>
              <a:gd name="connsiteX2-5" fmla="*/ 12063810 w 12192000"/>
              <a:gd name="connsiteY2-6" fmla="*/ 0 h 512762"/>
              <a:gd name="connsiteX3-7" fmla="*/ 12192000 w 12192000"/>
              <a:gd name="connsiteY3-8" fmla="*/ 512762 h 512762"/>
              <a:gd name="connsiteX4-9" fmla="*/ 0 w 12192000"/>
              <a:gd name="connsiteY4-10" fmla="*/ 512762 h 512762"/>
              <a:gd name="connsiteX0-11" fmla="*/ 0 w 12195378"/>
              <a:gd name="connsiteY0-12" fmla="*/ 512762 h 512762"/>
              <a:gd name="connsiteX1-13" fmla="*/ 3201 w 12195378"/>
              <a:gd name="connsiteY1-14" fmla="*/ 256559 h 512762"/>
              <a:gd name="connsiteX2-15" fmla="*/ 12195378 w 12195378"/>
              <a:gd name="connsiteY2-16" fmla="*/ 0 h 512762"/>
              <a:gd name="connsiteX3-17" fmla="*/ 12192000 w 12195378"/>
              <a:gd name="connsiteY3-18" fmla="*/ 512762 h 512762"/>
              <a:gd name="connsiteX4-19" fmla="*/ 0 w 12195378"/>
              <a:gd name="connsiteY4-20" fmla="*/ 512762 h 512762"/>
              <a:gd name="connsiteX0-21" fmla="*/ 0 w 12208020"/>
              <a:gd name="connsiteY0-22" fmla="*/ 479051 h 479051"/>
              <a:gd name="connsiteX1-23" fmla="*/ 3201 w 12208020"/>
              <a:gd name="connsiteY1-24" fmla="*/ 222848 h 479051"/>
              <a:gd name="connsiteX2-25" fmla="*/ 12208020 w 12208020"/>
              <a:gd name="connsiteY2-26" fmla="*/ 0 h 479051"/>
              <a:gd name="connsiteX3-27" fmla="*/ 12192000 w 12208020"/>
              <a:gd name="connsiteY3-28" fmla="*/ 479051 h 479051"/>
              <a:gd name="connsiteX4-29" fmla="*/ 0 w 12208020"/>
              <a:gd name="connsiteY4-30" fmla="*/ 479051 h 479051"/>
              <a:gd name="connsiteX0-31" fmla="*/ 0 w 12195378"/>
              <a:gd name="connsiteY0-32" fmla="*/ 491692 h 491692"/>
              <a:gd name="connsiteX1-33" fmla="*/ 3201 w 12195378"/>
              <a:gd name="connsiteY1-34" fmla="*/ 235489 h 491692"/>
              <a:gd name="connsiteX2-35" fmla="*/ 12195378 w 12195378"/>
              <a:gd name="connsiteY2-36" fmla="*/ 0 h 491692"/>
              <a:gd name="connsiteX3-37" fmla="*/ 12192000 w 12195378"/>
              <a:gd name="connsiteY3-38" fmla="*/ 491692 h 491692"/>
              <a:gd name="connsiteX4-39" fmla="*/ 0 w 12195378"/>
              <a:gd name="connsiteY4-40" fmla="*/ 491692 h 491692"/>
              <a:gd name="connsiteX0-41" fmla="*/ 0 w 12195378"/>
              <a:gd name="connsiteY0-42" fmla="*/ 491692 h 491692"/>
              <a:gd name="connsiteX1-43" fmla="*/ 7415 w 12195378"/>
              <a:gd name="connsiteY1-44" fmla="*/ 205993 h 491692"/>
              <a:gd name="connsiteX2-45" fmla="*/ 12195378 w 12195378"/>
              <a:gd name="connsiteY2-46" fmla="*/ 0 h 491692"/>
              <a:gd name="connsiteX3-47" fmla="*/ 12192000 w 12195378"/>
              <a:gd name="connsiteY3-48" fmla="*/ 491692 h 491692"/>
              <a:gd name="connsiteX4-49" fmla="*/ 0 w 12195378"/>
              <a:gd name="connsiteY4-50" fmla="*/ 491692 h 491692"/>
              <a:gd name="connsiteX0-51" fmla="*/ 0 w 12195378"/>
              <a:gd name="connsiteY0-52" fmla="*/ 491692 h 491692"/>
              <a:gd name="connsiteX1-53" fmla="*/ 3201 w 12195378"/>
              <a:gd name="connsiteY1-54" fmla="*/ 205993 h 491692"/>
              <a:gd name="connsiteX2-55" fmla="*/ 12195378 w 12195378"/>
              <a:gd name="connsiteY2-56" fmla="*/ 0 h 491692"/>
              <a:gd name="connsiteX3-57" fmla="*/ 12192000 w 12195378"/>
              <a:gd name="connsiteY3-58" fmla="*/ 491692 h 491692"/>
              <a:gd name="connsiteX4-59" fmla="*/ 0 w 12195378"/>
              <a:gd name="connsiteY4-60" fmla="*/ 491692 h 491692"/>
              <a:gd name="connsiteX0-61" fmla="*/ 5227 w 12192177"/>
              <a:gd name="connsiteY0-62" fmla="*/ 491692 h 491692"/>
              <a:gd name="connsiteX1-63" fmla="*/ 0 w 12192177"/>
              <a:gd name="connsiteY1-64" fmla="*/ 205993 h 491692"/>
              <a:gd name="connsiteX2-65" fmla="*/ 12192177 w 12192177"/>
              <a:gd name="connsiteY2-66" fmla="*/ 0 h 491692"/>
              <a:gd name="connsiteX3-67" fmla="*/ 12188799 w 12192177"/>
              <a:gd name="connsiteY3-68" fmla="*/ 491692 h 491692"/>
              <a:gd name="connsiteX4-69" fmla="*/ 5227 w 12192177"/>
              <a:gd name="connsiteY4-70" fmla="*/ 491692 h 491692"/>
              <a:gd name="connsiteX0-71" fmla="*/ 5227 w 12192177"/>
              <a:gd name="connsiteY0-72" fmla="*/ 491692 h 494911"/>
              <a:gd name="connsiteX1-73" fmla="*/ 0 w 12192177"/>
              <a:gd name="connsiteY1-74" fmla="*/ 205993 h 494911"/>
              <a:gd name="connsiteX2-75" fmla="*/ 12192177 w 12192177"/>
              <a:gd name="connsiteY2-76" fmla="*/ 0 h 494911"/>
              <a:gd name="connsiteX3-77" fmla="*/ 12192019 w 12192177"/>
              <a:gd name="connsiteY3-78" fmla="*/ 494911 h 494911"/>
              <a:gd name="connsiteX4-79" fmla="*/ 5227 w 12192177"/>
              <a:gd name="connsiteY4-80" fmla="*/ 491692 h 494911"/>
              <a:gd name="connsiteX0-81" fmla="*/ 5227 w 12192177"/>
              <a:gd name="connsiteY0-82" fmla="*/ 475594 h 478813"/>
              <a:gd name="connsiteX1-83" fmla="*/ 0 w 12192177"/>
              <a:gd name="connsiteY1-84" fmla="*/ 189895 h 478813"/>
              <a:gd name="connsiteX2-85" fmla="*/ 12192177 w 12192177"/>
              <a:gd name="connsiteY2-86" fmla="*/ 0 h 478813"/>
              <a:gd name="connsiteX3-87" fmla="*/ 12192019 w 12192177"/>
              <a:gd name="connsiteY3-88" fmla="*/ 478813 h 478813"/>
              <a:gd name="connsiteX4-89" fmla="*/ 5227 w 12192177"/>
              <a:gd name="connsiteY4-90" fmla="*/ 475594 h 478813"/>
              <a:gd name="connsiteX0-91" fmla="*/ 22287 w 12209237"/>
              <a:gd name="connsiteY0-92" fmla="*/ 475594 h 478813"/>
              <a:gd name="connsiteX1-93" fmla="*/ 0 w 12209237"/>
              <a:gd name="connsiteY1-94" fmla="*/ 220603 h 478813"/>
              <a:gd name="connsiteX2-95" fmla="*/ 12209237 w 12209237"/>
              <a:gd name="connsiteY2-96" fmla="*/ 0 h 478813"/>
              <a:gd name="connsiteX3-97" fmla="*/ 12209079 w 12209237"/>
              <a:gd name="connsiteY3-98" fmla="*/ 478813 h 478813"/>
              <a:gd name="connsiteX4-99" fmla="*/ 22287 w 12209237"/>
              <a:gd name="connsiteY4-100" fmla="*/ 475594 h 478813"/>
              <a:gd name="connsiteX0-101" fmla="*/ 1815 w 12188765"/>
              <a:gd name="connsiteY0-102" fmla="*/ 475594 h 478813"/>
              <a:gd name="connsiteX1-103" fmla="*/ 0 w 12188765"/>
              <a:gd name="connsiteY1-104" fmla="*/ 183072 h 478813"/>
              <a:gd name="connsiteX2-105" fmla="*/ 12188765 w 12188765"/>
              <a:gd name="connsiteY2-106" fmla="*/ 0 h 478813"/>
              <a:gd name="connsiteX3-107" fmla="*/ 12188607 w 12188765"/>
              <a:gd name="connsiteY3-108" fmla="*/ 478813 h 478813"/>
              <a:gd name="connsiteX4-109" fmla="*/ 1815 w 12188765"/>
              <a:gd name="connsiteY4-110" fmla="*/ 475594 h 478813"/>
              <a:gd name="connsiteX0-111" fmla="*/ 369 w 12190731"/>
              <a:gd name="connsiteY0-112" fmla="*/ 479006 h 479006"/>
              <a:gd name="connsiteX1-113" fmla="*/ 1966 w 12190731"/>
              <a:gd name="connsiteY1-114" fmla="*/ 183072 h 479006"/>
              <a:gd name="connsiteX2-115" fmla="*/ 12190731 w 12190731"/>
              <a:gd name="connsiteY2-116" fmla="*/ 0 h 479006"/>
              <a:gd name="connsiteX3-117" fmla="*/ 12190573 w 12190731"/>
              <a:gd name="connsiteY3-118" fmla="*/ 478813 h 479006"/>
              <a:gd name="connsiteX4-119" fmla="*/ 369 w 12190731"/>
              <a:gd name="connsiteY4-120" fmla="*/ 479006 h 479006"/>
              <a:gd name="connsiteX0-121" fmla="*/ 59818 w 12188765"/>
              <a:gd name="connsiteY0-122" fmla="*/ 438063 h 478813"/>
              <a:gd name="connsiteX1-123" fmla="*/ 0 w 12188765"/>
              <a:gd name="connsiteY1-124" fmla="*/ 183072 h 478813"/>
              <a:gd name="connsiteX2-125" fmla="*/ 12188765 w 12188765"/>
              <a:gd name="connsiteY2-126" fmla="*/ 0 h 478813"/>
              <a:gd name="connsiteX3-127" fmla="*/ 12188607 w 12188765"/>
              <a:gd name="connsiteY3-128" fmla="*/ 478813 h 478813"/>
              <a:gd name="connsiteX4-129" fmla="*/ 59818 w 12188765"/>
              <a:gd name="connsiteY4-130" fmla="*/ 438063 h 478813"/>
              <a:gd name="connsiteX0-131" fmla="*/ 59818 w 12188765"/>
              <a:gd name="connsiteY0-132" fmla="*/ 438063 h 478813"/>
              <a:gd name="connsiteX1-133" fmla="*/ 0 w 12188765"/>
              <a:gd name="connsiteY1-134" fmla="*/ 183072 h 478813"/>
              <a:gd name="connsiteX2-135" fmla="*/ 12188765 w 12188765"/>
              <a:gd name="connsiteY2-136" fmla="*/ 0 h 478813"/>
              <a:gd name="connsiteX3-137" fmla="*/ 12188607 w 12188765"/>
              <a:gd name="connsiteY3-138" fmla="*/ 478813 h 478813"/>
              <a:gd name="connsiteX4-139" fmla="*/ 59818 w 12188765"/>
              <a:gd name="connsiteY4-140" fmla="*/ 438063 h 478813"/>
              <a:gd name="connsiteX0-141" fmla="*/ 0 w 12190362"/>
              <a:gd name="connsiteY0-142" fmla="*/ 475594 h 478813"/>
              <a:gd name="connsiteX1-143" fmla="*/ 1597 w 12190362"/>
              <a:gd name="connsiteY1-144" fmla="*/ 183072 h 478813"/>
              <a:gd name="connsiteX2-145" fmla="*/ 12190362 w 12190362"/>
              <a:gd name="connsiteY2-146" fmla="*/ 0 h 478813"/>
              <a:gd name="connsiteX3-147" fmla="*/ 12190204 w 12190362"/>
              <a:gd name="connsiteY3-148" fmla="*/ 478813 h 478813"/>
              <a:gd name="connsiteX4-149" fmla="*/ 0 w 12190362"/>
              <a:gd name="connsiteY4-150" fmla="*/ 475594 h 47881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Textplatzhalter 3"/>
          <p:cNvSpPr>
            <a:spLocks noGrp="1"/>
          </p:cNvSpPr>
          <p:nvPr>
            <p:ph type="body" sz="quarter" idx="21" hasCustomPrompt="1"/>
          </p:nvPr>
        </p:nvSpPr>
        <p:spPr>
          <a:xfrm>
            <a:off x="521448" y="1550589"/>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01</a:t>
            </a:r>
            <a:endParaRPr lang="en-US" noProof="0" dirty="0"/>
          </a:p>
        </p:txBody>
      </p:sp>
      <p:sp>
        <p:nvSpPr>
          <p:cNvPr id="15" name="Textplatzhalter 3"/>
          <p:cNvSpPr>
            <a:spLocks noGrp="1"/>
          </p:cNvSpPr>
          <p:nvPr>
            <p:ph type="body" sz="quarter" idx="22" hasCustomPrompt="1"/>
          </p:nvPr>
        </p:nvSpPr>
        <p:spPr>
          <a:xfrm>
            <a:off x="1520329" y="1652217"/>
            <a:ext cx="841583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bg1"/>
                </a:solidFill>
                <a:latin typeface="+mn-lt"/>
                <a:ea typeface="Roboto Light" panose="02000000000000000000"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Agenda topic with </a:t>
            </a:r>
            <a:br>
              <a:rPr lang="en-US" noProof="0" dirty="0"/>
            </a:br>
            <a:r>
              <a:rPr lang="en-US" noProof="0" dirty="0"/>
              <a:t>a maximum of approx. 150 characters</a:t>
            </a:r>
            <a:endParaRPr lang="en-US" noProof="0" dirty="0"/>
          </a:p>
        </p:txBody>
      </p:sp>
      <p:sp>
        <p:nvSpPr>
          <p:cNvPr id="19" name="Textplatzhalter 3"/>
          <p:cNvSpPr>
            <a:spLocks noGrp="1"/>
          </p:cNvSpPr>
          <p:nvPr>
            <p:ph type="body" sz="quarter" idx="23" hasCustomPrompt="1"/>
          </p:nvPr>
        </p:nvSpPr>
        <p:spPr>
          <a:xfrm>
            <a:off x="515938" y="3611397"/>
            <a:ext cx="9420224" cy="161583"/>
          </a:xfrm>
          <a:noFill/>
        </p:spPr>
        <p:txBody>
          <a:bodyPr wrap="square" lIns="0" tIns="0" rIns="0" bIns="0">
            <a:spAutoFit/>
          </a:bodyPr>
          <a:lstStyle>
            <a:lvl1pPr marL="0" indent="0" fontAlgn="t">
              <a:lnSpc>
                <a:spcPts val="1200"/>
              </a:lnSpc>
              <a:spcAft>
                <a:spcPts val="0"/>
              </a:spcAft>
              <a:buNone/>
              <a:defRPr sz="12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90 characters</a:t>
            </a:r>
            <a:endParaRPr lang="en-US" noProof="0" dirty="0"/>
          </a:p>
        </p:txBody>
      </p:sp>
      <p:pic>
        <p:nvPicPr>
          <p:cNvPr id="9" name="Grafik 6"/>
          <p:cNvPicPr>
            <a:picLocks noChangeAspect="1"/>
          </p:cNvPicPr>
          <p:nvPr userDrawn="1"/>
        </p:nvPicPr>
        <p:blipFill>
          <a:blip r:embed="rId2" cstate="screen"/>
          <a:srcRect/>
          <a:stretch>
            <a:fillRect/>
          </a:stretch>
        </p:blipFill>
        <p:spPr>
          <a:xfrm>
            <a:off x="10728118" y="296862"/>
            <a:ext cx="947945" cy="506361"/>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showMasterSp="0" userDrawn="1">
  <p:cSld name="Chapter Title 04">
    <p:bg>
      <p:bgPr>
        <a:gradFill>
          <a:gsLst>
            <a:gs pos="0">
              <a:srgbClr val="0062A4"/>
            </a:gs>
            <a:gs pos="85000">
              <a:schemeClr val="tx2"/>
            </a:gs>
          </a:gsLst>
          <a:lin ang="0" scaled="0"/>
        </a:gradFill>
        <a:effectLst/>
      </p:bgPr>
    </p:bg>
    <p:spTree>
      <p:nvGrpSpPr>
        <p:cNvPr id="1" name=""/>
        <p:cNvGrpSpPr/>
        <p:nvPr/>
      </p:nvGrpSpPr>
      <p:grpSpPr>
        <a:xfrm>
          <a:off x="0" y="0"/>
          <a:ext cx="0" cy="0"/>
          <a:chOff x="0" y="0"/>
          <a:chExt cx="0" cy="0"/>
        </a:xfrm>
      </p:grpSpPr>
      <p:sp>
        <p:nvSpPr>
          <p:cNvPr id="36" name="Trapez 1"/>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1" fmla="*/ 0 w 12192000"/>
              <a:gd name="connsiteY0-2" fmla="*/ 512762 h 512762"/>
              <a:gd name="connsiteX1-3" fmla="*/ 3201 w 12192000"/>
              <a:gd name="connsiteY1-4" fmla="*/ 256559 h 512762"/>
              <a:gd name="connsiteX2-5" fmla="*/ 12063810 w 12192000"/>
              <a:gd name="connsiteY2-6" fmla="*/ 0 h 512762"/>
              <a:gd name="connsiteX3-7" fmla="*/ 12192000 w 12192000"/>
              <a:gd name="connsiteY3-8" fmla="*/ 512762 h 512762"/>
              <a:gd name="connsiteX4-9" fmla="*/ 0 w 12192000"/>
              <a:gd name="connsiteY4-10" fmla="*/ 512762 h 512762"/>
              <a:gd name="connsiteX0-11" fmla="*/ 0 w 12195378"/>
              <a:gd name="connsiteY0-12" fmla="*/ 512762 h 512762"/>
              <a:gd name="connsiteX1-13" fmla="*/ 3201 w 12195378"/>
              <a:gd name="connsiteY1-14" fmla="*/ 256559 h 512762"/>
              <a:gd name="connsiteX2-15" fmla="*/ 12195378 w 12195378"/>
              <a:gd name="connsiteY2-16" fmla="*/ 0 h 512762"/>
              <a:gd name="connsiteX3-17" fmla="*/ 12192000 w 12195378"/>
              <a:gd name="connsiteY3-18" fmla="*/ 512762 h 512762"/>
              <a:gd name="connsiteX4-19" fmla="*/ 0 w 12195378"/>
              <a:gd name="connsiteY4-20" fmla="*/ 512762 h 512762"/>
              <a:gd name="connsiteX0-21" fmla="*/ 0 w 12208020"/>
              <a:gd name="connsiteY0-22" fmla="*/ 479051 h 479051"/>
              <a:gd name="connsiteX1-23" fmla="*/ 3201 w 12208020"/>
              <a:gd name="connsiteY1-24" fmla="*/ 222848 h 479051"/>
              <a:gd name="connsiteX2-25" fmla="*/ 12208020 w 12208020"/>
              <a:gd name="connsiteY2-26" fmla="*/ 0 h 479051"/>
              <a:gd name="connsiteX3-27" fmla="*/ 12192000 w 12208020"/>
              <a:gd name="connsiteY3-28" fmla="*/ 479051 h 479051"/>
              <a:gd name="connsiteX4-29" fmla="*/ 0 w 12208020"/>
              <a:gd name="connsiteY4-30" fmla="*/ 479051 h 479051"/>
              <a:gd name="connsiteX0-31" fmla="*/ 0 w 12195378"/>
              <a:gd name="connsiteY0-32" fmla="*/ 491692 h 491692"/>
              <a:gd name="connsiteX1-33" fmla="*/ 3201 w 12195378"/>
              <a:gd name="connsiteY1-34" fmla="*/ 235489 h 491692"/>
              <a:gd name="connsiteX2-35" fmla="*/ 12195378 w 12195378"/>
              <a:gd name="connsiteY2-36" fmla="*/ 0 h 491692"/>
              <a:gd name="connsiteX3-37" fmla="*/ 12192000 w 12195378"/>
              <a:gd name="connsiteY3-38" fmla="*/ 491692 h 491692"/>
              <a:gd name="connsiteX4-39" fmla="*/ 0 w 12195378"/>
              <a:gd name="connsiteY4-40" fmla="*/ 491692 h 491692"/>
              <a:gd name="connsiteX0-41" fmla="*/ 0 w 12195378"/>
              <a:gd name="connsiteY0-42" fmla="*/ 491692 h 491692"/>
              <a:gd name="connsiteX1-43" fmla="*/ 7415 w 12195378"/>
              <a:gd name="connsiteY1-44" fmla="*/ 205993 h 491692"/>
              <a:gd name="connsiteX2-45" fmla="*/ 12195378 w 12195378"/>
              <a:gd name="connsiteY2-46" fmla="*/ 0 h 491692"/>
              <a:gd name="connsiteX3-47" fmla="*/ 12192000 w 12195378"/>
              <a:gd name="connsiteY3-48" fmla="*/ 491692 h 491692"/>
              <a:gd name="connsiteX4-49" fmla="*/ 0 w 12195378"/>
              <a:gd name="connsiteY4-50" fmla="*/ 491692 h 491692"/>
              <a:gd name="connsiteX0-51" fmla="*/ 0 w 12195378"/>
              <a:gd name="connsiteY0-52" fmla="*/ 491692 h 491692"/>
              <a:gd name="connsiteX1-53" fmla="*/ 3201 w 12195378"/>
              <a:gd name="connsiteY1-54" fmla="*/ 205993 h 491692"/>
              <a:gd name="connsiteX2-55" fmla="*/ 12195378 w 12195378"/>
              <a:gd name="connsiteY2-56" fmla="*/ 0 h 491692"/>
              <a:gd name="connsiteX3-57" fmla="*/ 12192000 w 12195378"/>
              <a:gd name="connsiteY3-58" fmla="*/ 491692 h 491692"/>
              <a:gd name="connsiteX4-59" fmla="*/ 0 w 12195378"/>
              <a:gd name="connsiteY4-60" fmla="*/ 491692 h 491692"/>
              <a:gd name="connsiteX0-61" fmla="*/ 5227 w 12192177"/>
              <a:gd name="connsiteY0-62" fmla="*/ 491692 h 491692"/>
              <a:gd name="connsiteX1-63" fmla="*/ 0 w 12192177"/>
              <a:gd name="connsiteY1-64" fmla="*/ 205993 h 491692"/>
              <a:gd name="connsiteX2-65" fmla="*/ 12192177 w 12192177"/>
              <a:gd name="connsiteY2-66" fmla="*/ 0 h 491692"/>
              <a:gd name="connsiteX3-67" fmla="*/ 12188799 w 12192177"/>
              <a:gd name="connsiteY3-68" fmla="*/ 491692 h 491692"/>
              <a:gd name="connsiteX4-69" fmla="*/ 5227 w 12192177"/>
              <a:gd name="connsiteY4-70" fmla="*/ 491692 h 491692"/>
              <a:gd name="connsiteX0-71" fmla="*/ 5227 w 12192177"/>
              <a:gd name="connsiteY0-72" fmla="*/ 491692 h 494911"/>
              <a:gd name="connsiteX1-73" fmla="*/ 0 w 12192177"/>
              <a:gd name="connsiteY1-74" fmla="*/ 205993 h 494911"/>
              <a:gd name="connsiteX2-75" fmla="*/ 12192177 w 12192177"/>
              <a:gd name="connsiteY2-76" fmla="*/ 0 h 494911"/>
              <a:gd name="connsiteX3-77" fmla="*/ 12192019 w 12192177"/>
              <a:gd name="connsiteY3-78" fmla="*/ 494911 h 494911"/>
              <a:gd name="connsiteX4-79" fmla="*/ 5227 w 12192177"/>
              <a:gd name="connsiteY4-80" fmla="*/ 491692 h 494911"/>
              <a:gd name="connsiteX0-81" fmla="*/ 5227 w 12192177"/>
              <a:gd name="connsiteY0-82" fmla="*/ 475594 h 478813"/>
              <a:gd name="connsiteX1-83" fmla="*/ 0 w 12192177"/>
              <a:gd name="connsiteY1-84" fmla="*/ 189895 h 478813"/>
              <a:gd name="connsiteX2-85" fmla="*/ 12192177 w 12192177"/>
              <a:gd name="connsiteY2-86" fmla="*/ 0 h 478813"/>
              <a:gd name="connsiteX3-87" fmla="*/ 12192019 w 12192177"/>
              <a:gd name="connsiteY3-88" fmla="*/ 478813 h 478813"/>
              <a:gd name="connsiteX4-89" fmla="*/ 5227 w 12192177"/>
              <a:gd name="connsiteY4-90" fmla="*/ 475594 h 478813"/>
              <a:gd name="connsiteX0-91" fmla="*/ 22287 w 12209237"/>
              <a:gd name="connsiteY0-92" fmla="*/ 475594 h 478813"/>
              <a:gd name="connsiteX1-93" fmla="*/ 0 w 12209237"/>
              <a:gd name="connsiteY1-94" fmla="*/ 220603 h 478813"/>
              <a:gd name="connsiteX2-95" fmla="*/ 12209237 w 12209237"/>
              <a:gd name="connsiteY2-96" fmla="*/ 0 h 478813"/>
              <a:gd name="connsiteX3-97" fmla="*/ 12209079 w 12209237"/>
              <a:gd name="connsiteY3-98" fmla="*/ 478813 h 478813"/>
              <a:gd name="connsiteX4-99" fmla="*/ 22287 w 12209237"/>
              <a:gd name="connsiteY4-100" fmla="*/ 475594 h 478813"/>
              <a:gd name="connsiteX0-101" fmla="*/ 1815 w 12188765"/>
              <a:gd name="connsiteY0-102" fmla="*/ 475594 h 478813"/>
              <a:gd name="connsiteX1-103" fmla="*/ 0 w 12188765"/>
              <a:gd name="connsiteY1-104" fmla="*/ 183072 h 478813"/>
              <a:gd name="connsiteX2-105" fmla="*/ 12188765 w 12188765"/>
              <a:gd name="connsiteY2-106" fmla="*/ 0 h 478813"/>
              <a:gd name="connsiteX3-107" fmla="*/ 12188607 w 12188765"/>
              <a:gd name="connsiteY3-108" fmla="*/ 478813 h 478813"/>
              <a:gd name="connsiteX4-109" fmla="*/ 1815 w 12188765"/>
              <a:gd name="connsiteY4-110" fmla="*/ 475594 h 478813"/>
              <a:gd name="connsiteX0-111" fmla="*/ 369 w 12190731"/>
              <a:gd name="connsiteY0-112" fmla="*/ 479006 h 479006"/>
              <a:gd name="connsiteX1-113" fmla="*/ 1966 w 12190731"/>
              <a:gd name="connsiteY1-114" fmla="*/ 183072 h 479006"/>
              <a:gd name="connsiteX2-115" fmla="*/ 12190731 w 12190731"/>
              <a:gd name="connsiteY2-116" fmla="*/ 0 h 479006"/>
              <a:gd name="connsiteX3-117" fmla="*/ 12190573 w 12190731"/>
              <a:gd name="connsiteY3-118" fmla="*/ 478813 h 479006"/>
              <a:gd name="connsiteX4-119" fmla="*/ 369 w 12190731"/>
              <a:gd name="connsiteY4-120" fmla="*/ 479006 h 479006"/>
              <a:gd name="connsiteX0-121" fmla="*/ 59818 w 12188765"/>
              <a:gd name="connsiteY0-122" fmla="*/ 438063 h 478813"/>
              <a:gd name="connsiteX1-123" fmla="*/ 0 w 12188765"/>
              <a:gd name="connsiteY1-124" fmla="*/ 183072 h 478813"/>
              <a:gd name="connsiteX2-125" fmla="*/ 12188765 w 12188765"/>
              <a:gd name="connsiteY2-126" fmla="*/ 0 h 478813"/>
              <a:gd name="connsiteX3-127" fmla="*/ 12188607 w 12188765"/>
              <a:gd name="connsiteY3-128" fmla="*/ 478813 h 478813"/>
              <a:gd name="connsiteX4-129" fmla="*/ 59818 w 12188765"/>
              <a:gd name="connsiteY4-130" fmla="*/ 438063 h 478813"/>
              <a:gd name="connsiteX0-131" fmla="*/ 59818 w 12188765"/>
              <a:gd name="connsiteY0-132" fmla="*/ 438063 h 478813"/>
              <a:gd name="connsiteX1-133" fmla="*/ 0 w 12188765"/>
              <a:gd name="connsiteY1-134" fmla="*/ 183072 h 478813"/>
              <a:gd name="connsiteX2-135" fmla="*/ 12188765 w 12188765"/>
              <a:gd name="connsiteY2-136" fmla="*/ 0 h 478813"/>
              <a:gd name="connsiteX3-137" fmla="*/ 12188607 w 12188765"/>
              <a:gd name="connsiteY3-138" fmla="*/ 478813 h 478813"/>
              <a:gd name="connsiteX4-139" fmla="*/ 59818 w 12188765"/>
              <a:gd name="connsiteY4-140" fmla="*/ 438063 h 478813"/>
              <a:gd name="connsiteX0-141" fmla="*/ 0 w 12190362"/>
              <a:gd name="connsiteY0-142" fmla="*/ 475594 h 478813"/>
              <a:gd name="connsiteX1-143" fmla="*/ 1597 w 12190362"/>
              <a:gd name="connsiteY1-144" fmla="*/ 183072 h 478813"/>
              <a:gd name="connsiteX2-145" fmla="*/ 12190362 w 12190362"/>
              <a:gd name="connsiteY2-146" fmla="*/ 0 h 478813"/>
              <a:gd name="connsiteX3-147" fmla="*/ 12190204 w 12190362"/>
              <a:gd name="connsiteY3-148" fmla="*/ 478813 h 478813"/>
              <a:gd name="connsiteX4-149" fmla="*/ 0 w 12190362"/>
              <a:gd name="connsiteY4-150" fmla="*/ 475594 h 47881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itelplatzhalter 1"/>
          <p:cNvSpPr>
            <a:spLocks noGrp="1"/>
          </p:cNvSpPr>
          <p:nvPr>
            <p:ph type="title" hasCustomPrompt="1"/>
          </p:nvPr>
        </p:nvSpPr>
        <p:spPr>
          <a:xfrm>
            <a:off x="515938" y="2452282"/>
            <a:ext cx="9420225" cy="664797"/>
          </a:xfrm>
          <a:prstGeom prst="rect">
            <a:avLst/>
          </a:prstGeom>
        </p:spPr>
        <p:txBody>
          <a:bodyPr vert="horz" wrap="square" lIns="0" tIns="0" rIns="180000" bIns="0" rtlCol="0" anchor="b" anchorCtr="0">
            <a:spAutoFit/>
          </a:bodyPr>
          <a:lstStyle>
            <a:lvl1pPr>
              <a:defRPr>
                <a:solidFill>
                  <a:schemeClr val="bg1"/>
                </a:solidFill>
              </a:defRPr>
            </a:lvl1pPr>
          </a:lstStyle>
          <a:p>
            <a:pPr lvl="0"/>
            <a:r>
              <a:rPr lang="en-US" noProof="0" dirty="0"/>
              <a:t>Click to edit Master title with a maximum of </a:t>
            </a:r>
            <a:br>
              <a:rPr lang="en-US" noProof="0" dirty="0"/>
            </a:br>
            <a:r>
              <a:rPr lang="en-US" noProof="0" dirty="0"/>
              <a:t>approx. 120 characters in maximum two lines</a:t>
            </a:r>
            <a:endParaRPr lang="en-US" noProof="0" dirty="0"/>
          </a:p>
        </p:txBody>
      </p:sp>
      <p:sp>
        <p:nvSpPr>
          <p:cNvPr id="10" name="Textplatzhalter 3"/>
          <p:cNvSpPr>
            <a:spLocks noGrp="1"/>
          </p:cNvSpPr>
          <p:nvPr>
            <p:ph type="body" sz="quarter" idx="34" hasCustomPrompt="1"/>
          </p:nvPr>
        </p:nvSpPr>
        <p:spPr>
          <a:xfrm>
            <a:off x="515939" y="2243510"/>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endParaRPr lang="en-US" noProof="0" dirty="0"/>
          </a:p>
        </p:txBody>
      </p:sp>
      <p:cxnSp>
        <p:nvCxnSpPr>
          <p:cNvPr id="11" name="Gerade Verbindung 6"/>
          <p:cNvCxnSpPr/>
          <p:nvPr userDrawn="1"/>
        </p:nvCxnSpPr>
        <p:spPr>
          <a:xfrm flipH="1">
            <a:off x="515938" y="3251572"/>
            <a:ext cx="720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Content Placeholder 4"/>
          <p:cNvSpPr>
            <a:spLocks noGrp="1"/>
          </p:cNvSpPr>
          <p:nvPr>
            <p:ph sz="quarter" idx="26" hasCustomPrompt="1"/>
          </p:nvPr>
        </p:nvSpPr>
        <p:spPr>
          <a:xfrm>
            <a:off x="515938" y="3608388"/>
            <a:ext cx="9420225" cy="259292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en-US" dirty="0"/>
          </a:p>
        </p:txBody>
      </p:sp>
      <p:pic>
        <p:nvPicPr>
          <p:cNvPr id="8" name="Grafik 6"/>
          <p:cNvPicPr>
            <a:picLocks noChangeAspect="1"/>
          </p:cNvPicPr>
          <p:nvPr userDrawn="1"/>
        </p:nvPicPr>
        <p:blipFill>
          <a:blip r:embed="rId2" cstate="screen"/>
          <a:srcRect/>
          <a:stretch>
            <a:fillRect/>
          </a:stretch>
        </p:blipFill>
        <p:spPr>
          <a:xfrm>
            <a:off x="10728118" y="296862"/>
            <a:ext cx="947945" cy="506361"/>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showMasterSp="0" userDrawn="1">
  <p:cSld name="Chapter Overview">
    <p:bg>
      <p:bgPr>
        <a:gradFill>
          <a:gsLst>
            <a:gs pos="0">
              <a:srgbClr val="0062A4"/>
            </a:gs>
            <a:gs pos="85000">
              <a:schemeClr val="tx2"/>
            </a:gs>
          </a:gsLst>
          <a:lin ang="0" scaled="0"/>
        </a:gradFill>
        <a:effectLst/>
      </p:bgPr>
    </p:bg>
    <p:spTree>
      <p:nvGrpSpPr>
        <p:cNvPr id="1" name=""/>
        <p:cNvGrpSpPr/>
        <p:nvPr/>
      </p:nvGrpSpPr>
      <p:grpSpPr>
        <a:xfrm>
          <a:off x="0" y="0"/>
          <a:ext cx="0" cy="0"/>
          <a:chOff x="0" y="0"/>
          <a:chExt cx="0" cy="0"/>
        </a:xfrm>
      </p:grpSpPr>
      <p:sp>
        <p:nvSpPr>
          <p:cNvPr id="56" name="Titelplatzhalter 1"/>
          <p:cNvSpPr>
            <a:spLocks noGrp="1"/>
          </p:cNvSpPr>
          <p:nvPr>
            <p:ph type="title" hasCustomPrompt="1"/>
          </p:nvPr>
        </p:nvSpPr>
        <p:spPr>
          <a:xfrm>
            <a:off x="515938" y="2452282"/>
            <a:ext cx="9420223" cy="664797"/>
          </a:xfrm>
          <a:prstGeom prst="rect">
            <a:avLst/>
          </a:prstGeom>
        </p:spPr>
        <p:txBody>
          <a:bodyPr vert="horz" wrap="square" lIns="0" tIns="0" rIns="180000" bIns="0" rtlCol="0" anchor="b" anchorCtr="0">
            <a:spAutoFit/>
          </a:bodyPr>
          <a:lstStyle>
            <a:lvl1pPr>
              <a:defRPr>
                <a:solidFill>
                  <a:schemeClr val="bg1"/>
                </a:solidFill>
              </a:defRPr>
            </a:lvl1pPr>
          </a:lstStyle>
          <a:p>
            <a:pPr lvl="0"/>
            <a:r>
              <a:rPr lang="en-US" noProof="0" dirty="0"/>
              <a:t>Click to edit Master title with a maximum of </a:t>
            </a:r>
            <a:br>
              <a:rPr lang="en-US" noProof="0" dirty="0"/>
            </a:br>
            <a:r>
              <a:rPr lang="en-US" noProof="0" dirty="0"/>
              <a:t>approx. 120 characters in maximum two lines</a:t>
            </a:r>
            <a:endParaRPr lang="en-US" noProof="0" dirty="0"/>
          </a:p>
        </p:txBody>
      </p:sp>
      <p:sp>
        <p:nvSpPr>
          <p:cNvPr id="36" name="Trapez 1"/>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1" fmla="*/ 0 w 12192000"/>
              <a:gd name="connsiteY0-2" fmla="*/ 512762 h 512762"/>
              <a:gd name="connsiteX1-3" fmla="*/ 3201 w 12192000"/>
              <a:gd name="connsiteY1-4" fmla="*/ 256559 h 512762"/>
              <a:gd name="connsiteX2-5" fmla="*/ 12063810 w 12192000"/>
              <a:gd name="connsiteY2-6" fmla="*/ 0 h 512762"/>
              <a:gd name="connsiteX3-7" fmla="*/ 12192000 w 12192000"/>
              <a:gd name="connsiteY3-8" fmla="*/ 512762 h 512762"/>
              <a:gd name="connsiteX4-9" fmla="*/ 0 w 12192000"/>
              <a:gd name="connsiteY4-10" fmla="*/ 512762 h 512762"/>
              <a:gd name="connsiteX0-11" fmla="*/ 0 w 12195378"/>
              <a:gd name="connsiteY0-12" fmla="*/ 512762 h 512762"/>
              <a:gd name="connsiteX1-13" fmla="*/ 3201 w 12195378"/>
              <a:gd name="connsiteY1-14" fmla="*/ 256559 h 512762"/>
              <a:gd name="connsiteX2-15" fmla="*/ 12195378 w 12195378"/>
              <a:gd name="connsiteY2-16" fmla="*/ 0 h 512762"/>
              <a:gd name="connsiteX3-17" fmla="*/ 12192000 w 12195378"/>
              <a:gd name="connsiteY3-18" fmla="*/ 512762 h 512762"/>
              <a:gd name="connsiteX4-19" fmla="*/ 0 w 12195378"/>
              <a:gd name="connsiteY4-20" fmla="*/ 512762 h 512762"/>
              <a:gd name="connsiteX0-21" fmla="*/ 0 w 12208020"/>
              <a:gd name="connsiteY0-22" fmla="*/ 479051 h 479051"/>
              <a:gd name="connsiteX1-23" fmla="*/ 3201 w 12208020"/>
              <a:gd name="connsiteY1-24" fmla="*/ 222848 h 479051"/>
              <a:gd name="connsiteX2-25" fmla="*/ 12208020 w 12208020"/>
              <a:gd name="connsiteY2-26" fmla="*/ 0 h 479051"/>
              <a:gd name="connsiteX3-27" fmla="*/ 12192000 w 12208020"/>
              <a:gd name="connsiteY3-28" fmla="*/ 479051 h 479051"/>
              <a:gd name="connsiteX4-29" fmla="*/ 0 w 12208020"/>
              <a:gd name="connsiteY4-30" fmla="*/ 479051 h 479051"/>
              <a:gd name="connsiteX0-31" fmla="*/ 0 w 12195378"/>
              <a:gd name="connsiteY0-32" fmla="*/ 491692 h 491692"/>
              <a:gd name="connsiteX1-33" fmla="*/ 3201 w 12195378"/>
              <a:gd name="connsiteY1-34" fmla="*/ 235489 h 491692"/>
              <a:gd name="connsiteX2-35" fmla="*/ 12195378 w 12195378"/>
              <a:gd name="connsiteY2-36" fmla="*/ 0 h 491692"/>
              <a:gd name="connsiteX3-37" fmla="*/ 12192000 w 12195378"/>
              <a:gd name="connsiteY3-38" fmla="*/ 491692 h 491692"/>
              <a:gd name="connsiteX4-39" fmla="*/ 0 w 12195378"/>
              <a:gd name="connsiteY4-40" fmla="*/ 491692 h 491692"/>
              <a:gd name="connsiteX0-41" fmla="*/ 0 w 12195378"/>
              <a:gd name="connsiteY0-42" fmla="*/ 491692 h 491692"/>
              <a:gd name="connsiteX1-43" fmla="*/ 7415 w 12195378"/>
              <a:gd name="connsiteY1-44" fmla="*/ 205993 h 491692"/>
              <a:gd name="connsiteX2-45" fmla="*/ 12195378 w 12195378"/>
              <a:gd name="connsiteY2-46" fmla="*/ 0 h 491692"/>
              <a:gd name="connsiteX3-47" fmla="*/ 12192000 w 12195378"/>
              <a:gd name="connsiteY3-48" fmla="*/ 491692 h 491692"/>
              <a:gd name="connsiteX4-49" fmla="*/ 0 w 12195378"/>
              <a:gd name="connsiteY4-50" fmla="*/ 491692 h 491692"/>
              <a:gd name="connsiteX0-51" fmla="*/ 0 w 12195378"/>
              <a:gd name="connsiteY0-52" fmla="*/ 491692 h 491692"/>
              <a:gd name="connsiteX1-53" fmla="*/ 3201 w 12195378"/>
              <a:gd name="connsiteY1-54" fmla="*/ 205993 h 491692"/>
              <a:gd name="connsiteX2-55" fmla="*/ 12195378 w 12195378"/>
              <a:gd name="connsiteY2-56" fmla="*/ 0 h 491692"/>
              <a:gd name="connsiteX3-57" fmla="*/ 12192000 w 12195378"/>
              <a:gd name="connsiteY3-58" fmla="*/ 491692 h 491692"/>
              <a:gd name="connsiteX4-59" fmla="*/ 0 w 12195378"/>
              <a:gd name="connsiteY4-60" fmla="*/ 491692 h 491692"/>
              <a:gd name="connsiteX0-61" fmla="*/ 5227 w 12192177"/>
              <a:gd name="connsiteY0-62" fmla="*/ 491692 h 491692"/>
              <a:gd name="connsiteX1-63" fmla="*/ 0 w 12192177"/>
              <a:gd name="connsiteY1-64" fmla="*/ 205993 h 491692"/>
              <a:gd name="connsiteX2-65" fmla="*/ 12192177 w 12192177"/>
              <a:gd name="connsiteY2-66" fmla="*/ 0 h 491692"/>
              <a:gd name="connsiteX3-67" fmla="*/ 12188799 w 12192177"/>
              <a:gd name="connsiteY3-68" fmla="*/ 491692 h 491692"/>
              <a:gd name="connsiteX4-69" fmla="*/ 5227 w 12192177"/>
              <a:gd name="connsiteY4-70" fmla="*/ 491692 h 491692"/>
              <a:gd name="connsiteX0-71" fmla="*/ 5227 w 12192177"/>
              <a:gd name="connsiteY0-72" fmla="*/ 491692 h 494911"/>
              <a:gd name="connsiteX1-73" fmla="*/ 0 w 12192177"/>
              <a:gd name="connsiteY1-74" fmla="*/ 205993 h 494911"/>
              <a:gd name="connsiteX2-75" fmla="*/ 12192177 w 12192177"/>
              <a:gd name="connsiteY2-76" fmla="*/ 0 h 494911"/>
              <a:gd name="connsiteX3-77" fmla="*/ 12192019 w 12192177"/>
              <a:gd name="connsiteY3-78" fmla="*/ 494911 h 494911"/>
              <a:gd name="connsiteX4-79" fmla="*/ 5227 w 12192177"/>
              <a:gd name="connsiteY4-80" fmla="*/ 491692 h 494911"/>
              <a:gd name="connsiteX0-81" fmla="*/ 5227 w 12192177"/>
              <a:gd name="connsiteY0-82" fmla="*/ 475594 h 478813"/>
              <a:gd name="connsiteX1-83" fmla="*/ 0 w 12192177"/>
              <a:gd name="connsiteY1-84" fmla="*/ 189895 h 478813"/>
              <a:gd name="connsiteX2-85" fmla="*/ 12192177 w 12192177"/>
              <a:gd name="connsiteY2-86" fmla="*/ 0 h 478813"/>
              <a:gd name="connsiteX3-87" fmla="*/ 12192019 w 12192177"/>
              <a:gd name="connsiteY3-88" fmla="*/ 478813 h 478813"/>
              <a:gd name="connsiteX4-89" fmla="*/ 5227 w 12192177"/>
              <a:gd name="connsiteY4-90" fmla="*/ 475594 h 478813"/>
              <a:gd name="connsiteX0-91" fmla="*/ 22287 w 12209237"/>
              <a:gd name="connsiteY0-92" fmla="*/ 475594 h 478813"/>
              <a:gd name="connsiteX1-93" fmla="*/ 0 w 12209237"/>
              <a:gd name="connsiteY1-94" fmla="*/ 220603 h 478813"/>
              <a:gd name="connsiteX2-95" fmla="*/ 12209237 w 12209237"/>
              <a:gd name="connsiteY2-96" fmla="*/ 0 h 478813"/>
              <a:gd name="connsiteX3-97" fmla="*/ 12209079 w 12209237"/>
              <a:gd name="connsiteY3-98" fmla="*/ 478813 h 478813"/>
              <a:gd name="connsiteX4-99" fmla="*/ 22287 w 12209237"/>
              <a:gd name="connsiteY4-100" fmla="*/ 475594 h 478813"/>
              <a:gd name="connsiteX0-101" fmla="*/ 1815 w 12188765"/>
              <a:gd name="connsiteY0-102" fmla="*/ 475594 h 478813"/>
              <a:gd name="connsiteX1-103" fmla="*/ 0 w 12188765"/>
              <a:gd name="connsiteY1-104" fmla="*/ 183072 h 478813"/>
              <a:gd name="connsiteX2-105" fmla="*/ 12188765 w 12188765"/>
              <a:gd name="connsiteY2-106" fmla="*/ 0 h 478813"/>
              <a:gd name="connsiteX3-107" fmla="*/ 12188607 w 12188765"/>
              <a:gd name="connsiteY3-108" fmla="*/ 478813 h 478813"/>
              <a:gd name="connsiteX4-109" fmla="*/ 1815 w 12188765"/>
              <a:gd name="connsiteY4-110" fmla="*/ 475594 h 478813"/>
              <a:gd name="connsiteX0-111" fmla="*/ 369 w 12190731"/>
              <a:gd name="connsiteY0-112" fmla="*/ 479006 h 479006"/>
              <a:gd name="connsiteX1-113" fmla="*/ 1966 w 12190731"/>
              <a:gd name="connsiteY1-114" fmla="*/ 183072 h 479006"/>
              <a:gd name="connsiteX2-115" fmla="*/ 12190731 w 12190731"/>
              <a:gd name="connsiteY2-116" fmla="*/ 0 h 479006"/>
              <a:gd name="connsiteX3-117" fmla="*/ 12190573 w 12190731"/>
              <a:gd name="connsiteY3-118" fmla="*/ 478813 h 479006"/>
              <a:gd name="connsiteX4-119" fmla="*/ 369 w 12190731"/>
              <a:gd name="connsiteY4-120" fmla="*/ 479006 h 479006"/>
              <a:gd name="connsiteX0-121" fmla="*/ 59818 w 12188765"/>
              <a:gd name="connsiteY0-122" fmla="*/ 438063 h 478813"/>
              <a:gd name="connsiteX1-123" fmla="*/ 0 w 12188765"/>
              <a:gd name="connsiteY1-124" fmla="*/ 183072 h 478813"/>
              <a:gd name="connsiteX2-125" fmla="*/ 12188765 w 12188765"/>
              <a:gd name="connsiteY2-126" fmla="*/ 0 h 478813"/>
              <a:gd name="connsiteX3-127" fmla="*/ 12188607 w 12188765"/>
              <a:gd name="connsiteY3-128" fmla="*/ 478813 h 478813"/>
              <a:gd name="connsiteX4-129" fmla="*/ 59818 w 12188765"/>
              <a:gd name="connsiteY4-130" fmla="*/ 438063 h 478813"/>
              <a:gd name="connsiteX0-131" fmla="*/ 59818 w 12188765"/>
              <a:gd name="connsiteY0-132" fmla="*/ 438063 h 478813"/>
              <a:gd name="connsiteX1-133" fmla="*/ 0 w 12188765"/>
              <a:gd name="connsiteY1-134" fmla="*/ 183072 h 478813"/>
              <a:gd name="connsiteX2-135" fmla="*/ 12188765 w 12188765"/>
              <a:gd name="connsiteY2-136" fmla="*/ 0 h 478813"/>
              <a:gd name="connsiteX3-137" fmla="*/ 12188607 w 12188765"/>
              <a:gd name="connsiteY3-138" fmla="*/ 478813 h 478813"/>
              <a:gd name="connsiteX4-139" fmla="*/ 59818 w 12188765"/>
              <a:gd name="connsiteY4-140" fmla="*/ 438063 h 478813"/>
              <a:gd name="connsiteX0-141" fmla="*/ 0 w 12190362"/>
              <a:gd name="connsiteY0-142" fmla="*/ 475594 h 478813"/>
              <a:gd name="connsiteX1-143" fmla="*/ 1597 w 12190362"/>
              <a:gd name="connsiteY1-144" fmla="*/ 183072 h 478813"/>
              <a:gd name="connsiteX2-145" fmla="*/ 12190362 w 12190362"/>
              <a:gd name="connsiteY2-146" fmla="*/ 0 h 478813"/>
              <a:gd name="connsiteX3-147" fmla="*/ 12190204 w 12190362"/>
              <a:gd name="connsiteY3-148" fmla="*/ 478813 h 478813"/>
              <a:gd name="connsiteX4-149" fmla="*/ 0 w 12190362"/>
              <a:gd name="connsiteY4-150" fmla="*/ 475594 h 47881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8" name="Textplatzhalter 3"/>
          <p:cNvSpPr>
            <a:spLocks noGrp="1"/>
          </p:cNvSpPr>
          <p:nvPr>
            <p:ph type="body" sz="quarter" idx="34" hasCustomPrompt="1"/>
          </p:nvPr>
        </p:nvSpPr>
        <p:spPr>
          <a:xfrm>
            <a:off x="515939" y="2243510"/>
            <a:ext cx="9420222"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endParaRPr lang="en-US" noProof="0" dirty="0"/>
          </a:p>
        </p:txBody>
      </p:sp>
      <p:cxnSp>
        <p:nvCxnSpPr>
          <p:cNvPr id="55" name="Gerade Verbindung 6"/>
          <p:cNvCxnSpPr/>
          <p:nvPr userDrawn="1"/>
        </p:nvCxnSpPr>
        <p:spPr>
          <a:xfrm flipH="1">
            <a:off x="515938" y="3251572"/>
            <a:ext cx="720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30" name="Gruppierung 37"/>
          <p:cNvGrpSpPr>
            <a:grpSpLocks noChangeAspect="1"/>
          </p:cNvGrpSpPr>
          <p:nvPr userDrawn="1"/>
        </p:nvGrpSpPr>
        <p:grpSpPr>
          <a:xfrm>
            <a:off x="515936" y="3661517"/>
            <a:ext cx="438820" cy="438820"/>
            <a:chOff x="517458" y="4201169"/>
            <a:chExt cx="576064" cy="576064"/>
          </a:xfrm>
        </p:grpSpPr>
        <p:cxnSp>
          <p:nvCxnSpPr>
            <p:cNvPr id="38" name="Gerade Verbindung 38"/>
            <p:cNvCxnSpPr/>
            <p:nvPr/>
          </p:nvCxnSpPr>
          <p:spPr>
            <a:xfrm flipV="1">
              <a:off x="805490" y="4201169"/>
              <a:ext cx="0" cy="57606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Gerade Verbindung 39"/>
            <p:cNvCxnSpPr/>
            <p:nvPr/>
          </p:nvCxnSpPr>
          <p:spPr>
            <a:xfrm rot="5400000" flipV="1">
              <a:off x="805490" y="4201169"/>
              <a:ext cx="0" cy="57606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0" name="Content Placeholder 4"/>
          <p:cNvSpPr>
            <a:spLocks noGrp="1"/>
          </p:cNvSpPr>
          <p:nvPr>
            <p:ph sz="quarter" idx="29" hasCustomPrompt="1"/>
          </p:nvPr>
        </p:nvSpPr>
        <p:spPr>
          <a:xfrm>
            <a:off x="1037613" y="4131829"/>
            <a:ext cx="2962885" cy="2068946"/>
          </a:xfrm>
        </p:spPr>
        <p:txBody>
          <a:bodyPr tIns="18288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p:txBody>
      </p:sp>
      <p:sp>
        <p:nvSpPr>
          <p:cNvPr id="42" name="Textplatzhalter 4"/>
          <p:cNvSpPr>
            <a:spLocks noGrp="1"/>
          </p:cNvSpPr>
          <p:nvPr>
            <p:ph type="body" sz="quarter" idx="35" hasCustomPrompt="1"/>
          </p:nvPr>
        </p:nvSpPr>
        <p:spPr>
          <a:xfrm>
            <a:off x="1037615" y="3609542"/>
            <a:ext cx="2962884" cy="522287"/>
          </a:xfrm>
        </p:spPr>
        <p:txBody>
          <a:bodyPr lIns="0" tIns="0" rIns="0" bIns="0" anchor="t">
            <a:noAutofit/>
          </a:bodyPr>
          <a:lstStyle>
            <a:lvl1pPr marL="0" indent="0">
              <a:lnSpc>
                <a:spcPct val="100000"/>
              </a:lnSpc>
              <a:spcAft>
                <a:spcPts val="0"/>
              </a:spcAft>
              <a:buNone/>
              <a:defRPr b="1" i="0" cap="all" spc="100" baseline="0">
                <a:solidFill>
                  <a:schemeClr val="bg1"/>
                </a:solidFill>
                <a:latin typeface="+mj-lt"/>
                <a:ea typeface="Roboto" panose="02000000000000000000" pitchFamily="2" charset="0"/>
                <a:cs typeface="Roboto" panose="02000000000000000000" pitchFamily="2" charset="0"/>
              </a:defRPr>
            </a:lvl1pPr>
            <a:lvl2pPr marL="288290" indent="0">
              <a:buNone/>
              <a:defRPr b="0" i="0">
                <a:solidFill>
                  <a:schemeClr val="accent2"/>
                </a:solidFill>
                <a:latin typeface="Roboto Medium" panose="02000000000000000000" charset="0"/>
                <a:ea typeface="Roboto Medium" panose="02000000000000000000" charset="0"/>
                <a:cs typeface="Roboto Medium" panose="02000000000000000000" charset="0"/>
              </a:defRPr>
            </a:lvl2pPr>
            <a:lvl3pPr marL="575945" indent="0">
              <a:buNone/>
              <a:defRPr b="0" i="0">
                <a:solidFill>
                  <a:schemeClr val="accent2"/>
                </a:solidFill>
                <a:latin typeface="Roboto Medium" panose="02000000000000000000" charset="0"/>
                <a:ea typeface="Roboto Medium" panose="02000000000000000000" charset="0"/>
                <a:cs typeface="Roboto Medium" panose="02000000000000000000" charset="0"/>
              </a:defRPr>
            </a:lvl3pPr>
            <a:lvl4pPr marL="864235" indent="0">
              <a:buNone/>
              <a:defRPr b="0" i="0">
                <a:solidFill>
                  <a:schemeClr val="accent2"/>
                </a:solidFill>
                <a:latin typeface="Roboto Medium" panose="02000000000000000000" charset="0"/>
                <a:ea typeface="Roboto Medium" panose="02000000000000000000" charset="0"/>
                <a:cs typeface="Roboto Medium" panose="02000000000000000000" charset="0"/>
              </a:defRPr>
            </a:lvl4pPr>
            <a:lvl5pPr marL="1151890" indent="0">
              <a:buNone/>
              <a:defRPr b="0" i="0">
                <a:solidFill>
                  <a:schemeClr val="accent2"/>
                </a:solidFill>
                <a:latin typeface="Roboto Medium" panose="02000000000000000000" charset="0"/>
                <a:ea typeface="Roboto Medium" panose="02000000000000000000" charset="0"/>
                <a:cs typeface="Roboto Medium" panose="02000000000000000000" charset="0"/>
              </a:defRPr>
            </a:lvl5pPr>
          </a:lstStyle>
          <a:p>
            <a:pPr lvl="0"/>
            <a:r>
              <a:rPr lang="en-US" noProof="0" dirty="0"/>
              <a:t>Click</a:t>
            </a:r>
            <a:r>
              <a:rPr lang="en-US" dirty="0"/>
              <a:t> to edit Master text 40 characters </a:t>
            </a:r>
            <a:endParaRPr lang="en-US" dirty="0"/>
          </a:p>
        </p:txBody>
      </p:sp>
      <p:grpSp>
        <p:nvGrpSpPr>
          <p:cNvPr id="43" name="Gruppierung 37"/>
          <p:cNvGrpSpPr>
            <a:grpSpLocks noChangeAspect="1"/>
          </p:cNvGrpSpPr>
          <p:nvPr userDrawn="1"/>
        </p:nvGrpSpPr>
        <p:grpSpPr>
          <a:xfrm>
            <a:off x="4346505" y="3661517"/>
            <a:ext cx="438820" cy="438820"/>
            <a:chOff x="517458" y="4201169"/>
            <a:chExt cx="576064" cy="576064"/>
          </a:xfrm>
        </p:grpSpPr>
        <p:cxnSp>
          <p:nvCxnSpPr>
            <p:cNvPr id="44" name="Gerade Verbindung 38"/>
            <p:cNvCxnSpPr/>
            <p:nvPr/>
          </p:nvCxnSpPr>
          <p:spPr>
            <a:xfrm flipV="1">
              <a:off x="805490" y="4201169"/>
              <a:ext cx="0" cy="57606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Gerade Verbindung 39"/>
            <p:cNvCxnSpPr/>
            <p:nvPr/>
          </p:nvCxnSpPr>
          <p:spPr>
            <a:xfrm rot="5400000" flipV="1">
              <a:off x="805490" y="4201169"/>
              <a:ext cx="0" cy="57606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6" name="Content Placeholder 4"/>
          <p:cNvSpPr>
            <a:spLocks noGrp="1"/>
          </p:cNvSpPr>
          <p:nvPr>
            <p:ph sz="quarter" idx="36" hasCustomPrompt="1"/>
          </p:nvPr>
        </p:nvSpPr>
        <p:spPr>
          <a:xfrm>
            <a:off x="4868182" y="4131829"/>
            <a:ext cx="2962885" cy="2068946"/>
          </a:xfrm>
        </p:spPr>
        <p:txBody>
          <a:bodyPr tIns="18288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p:txBody>
      </p:sp>
      <p:sp>
        <p:nvSpPr>
          <p:cNvPr id="47" name="Textplatzhalter 4"/>
          <p:cNvSpPr>
            <a:spLocks noGrp="1"/>
          </p:cNvSpPr>
          <p:nvPr>
            <p:ph type="body" sz="quarter" idx="37" hasCustomPrompt="1"/>
          </p:nvPr>
        </p:nvSpPr>
        <p:spPr>
          <a:xfrm>
            <a:off x="4868184" y="3609542"/>
            <a:ext cx="2962884" cy="522287"/>
          </a:xfrm>
        </p:spPr>
        <p:txBody>
          <a:bodyPr lIns="0" tIns="0" rIns="0" bIns="0" anchor="t">
            <a:noAutofit/>
          </a:bodyPr>
          <a:lstStyle>
            <a:lvl1pPr marL="0" indent="0">
              <a:lnSpc>
                <a:spcPct val="100000"/>
              </a:lnSpc>
              <a:spcAft>
                <a:spcPts val="0"/>
              </a:spcAft>
              <a:buNone/>
              <a:defRPr b="1" i="0" cap="all" spc="100" baseline="0">
                <a:solidFill>
                  <a:schemeClr val="bg1"/>
                </a:solidFill>
                <a:latin typeface="+mj-lt"/>
                <a:ea typeface="Roboto" panose="02000000000000000000" pitchFamily="2" charset="0"/>
                <a:cs typeface="Roboto" panose="02000000000000000000" pitchFamily="2" charset="0"/>
              </a:defRPr>
            </a:lvl1pPr>
            <a:lvl2pPr marL="288290" indent="0">
              <a:buNone/>
              <a:defRPr b="0" i="0">
                <a:solidFill>
                  <a:schemeClr val="accent2"/>
                </a:solidFill>
                <a:latin typeface="Roboto Medium" panose="02000000000000000000" charset="0"/>
                <a:ea typeface="Roboto Medium" panose="02000000000000000000" charset="0"/>
                <a:cs typeface="Roboto Medium" panose="02000000000000000000" charset="0"/>
              </a:defRPr>
            </a:lvl2pPr>
            <a:lvl3pPr marL="575945" indent="0">
              <a:buNone/>
              <a:defRPr b="0" i="0">
                <a:solidFill>
                  <a:schemeClr val="accent2"/>
                </a:solidFill>
                <a:latin typeface="Roboto Medium" panose="02000000000000000000" charset="0"/>
                <a:ea typeface="Roboto Medium" panose="02000000000000000000" charset="0"/>
                <a:cs typeface="Roboto Medium" panose="02000000000000000000" charset="0"/>
              </a:defRPr>
            </a:lvl3pPr>
            <a:lvl4pPr marL="864235" indent="0">
              <a:buNone/>
              <a:defRPr b="0" i="0">
                <a:solidFill>
                  <a:schemeClr val="accent2"/>
                </a:solidFill>
                <a:latin typeface="Roboto Medium" panose="02000000000000000000" charset="0"/>
                <a:ea typeface="Roboto Medium" panose="02000000000000000000" charset="0"/>
                <a:cs typeface="Roboto Medium" panose="02000000000000000000" charset="0"/>
              </a:defRPr>
            </a:lvl4pPr>
            <a:lvl5pPr marL="1151890" indent="0">
              <a:buNone/>
              <a:defRPr b="0" i="0">
                <a:solidFill>
                  <a:schemeClr val="accent2"/>
                </a:solidFill>
                <a:latin typeface="Roboto Medium" panose="02000000000000000000" charset="0"/>
                <a:ea typeface="Roboto Medium" panose="02000000000000000000" charset="0"/>
                <a:cs typeface="Roboto Medium" panose="02000000000000000000" charset="0"/>
              </a:defRPr>
            </a:lvl5pPr>
          </a:lstStyle>
          <a:p>
            <a:pPr lvl="0"/>
            <a:r>
              <a:rPr lang="en-US" noProof="0" dirty="0"/>
              <a:t>Click</a:t>
            </a:r>
            <a:r>
              <a:rPr lang="en-US" dirty="0"/>
              <a:t> to edit Master text 40 characters </a:t>
            </a:r>
            <a:endParaRPr lang="en-US" dirty="0"/>
          </a:p>
        </p:txBody>
      </p:sp>
      <p:grpSp>
        <p:nvGrpSpPr>
          <p:cNvPr id="49" name="Gruppierung 37"/>
          <p:cNvGrpSpPr>
            <a:grpSpLocks noChangeAspect="1"/>
          </p:cNvGrpSpPr>
          <p:nvPr userDrawn="1"/>
        </p:nvGrpSpPr>
        <p:grpSpPr>
          <a:xfrm>
            <a:off x="8191501" y="3661517"/>
            <a:ext cx="438820" cy="438820"/>
            <a:chOff x="517458" y="4201169"/>
            <a:chExt cx="576064" cy="576064"/>
          </a:xfrm>
        </p:grpSpPr>
        <p:cxnSp>
          <p:nvCxnSpPr>
            <p:cNvPr id="50" name="Gerade Verbindung 38"/>
            <p:cNvCxnSpPr/>
            <p:nvPr/>
          </p:nvCxnSpPr>
          <p:spPr>
            <a:xfrm flipV="1">
              <a:off x="805490" y="4201169"/>
              <a:ext cx="0" cy="57606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Gerade Verbindung 39"/>
            <p:cNvCxnSpPr/>
            <p:nvPr/>
          </p:nvCxnSpPr>
          <p:spPr>
            <a:xfrm rot="5400000" flipV="1">
              <a:off x="805490" y="4201169"/>
              <a:ext cx="0" cy="57606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2" name="Content Placeholder 4"/>
          <p:cNvSpPr>
            <a:spLocks noGrp="1"/>
          </p:cNvSpPr>
          <p:nvPr>
            <p:ph sz="quarter" idx="38" hasCustomPrompt="1"/>
          </p:nvPr>
        </p:nvSpPr>
        <p:spPr>
          <a:xfrm>
            <a:off x="8713178" y="4131829"/>
            <a:ext cx="2962885" cy="2068946"/>
          </a:xfrm>
        </p:spPr>
        <p:txBody>
          <a:bodyPr tIns="18288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p:txBody>
      </p:sp>
      <p:sp>
        <p:nvSpPr>
          <p:cNvPr id="53" name="Textplatzhalter 4"/>
          <p:cNvSpPr>
            <a:spLocks noGrp="1"/>
          </p:cNvSpPr>
          <p:nvPr>
            <p:ph type="body" sz="quarter" idx="39" hasCustomPrompt="1"/>
          </p:nvPr>
        </p:nvSpPr>
        <p:spPr>
          <a:xfrm>
            <a:off x="8713180" y="3609542"/>
            <a:ext cx="2962884" cy="522287"/>
          </a:xfrm>
        </p:spPr>
        <p:txBody>
          <a:bodyPr lIns="0" tIns="0" rIns="0" bIns="0" anchor="t">
            <a:noAutofit/>
          </a:bodyPr>
          <a:lstStyle>
            <a:lvl1pPr marL="0" indent="0">
              <a:lnSpc>
                <a:spcPct val="100000"/>
              </a:lnSpc>
              <a:spcAft>
                <a:spcPts val="0"/>
              </a:spcAft>
              <a:buNone/>
              <a:defRPr b="1" i="0" cap="all" spc="100" baseline="0">
                <a:solidFill>
                  <a:schemeClr val="bg1"/>
                </a:solidFill>
                <a:latin typeface="+mj-lt"/>
                <a:ea typeface="Roboto" panose="02000000000000000000" pitchFamily="2" charset="0"/>
                <a:cs typeface="Roboto" panose="02000000000000000000" pitchFamily="2" charset="0"/>
              </a:defRPr>
            </a:lvl1pPr>
            <a:lvl2pPr marL="288290" indent="0">
              <a:buNone/>
              <a:defRPr b="0" i="0">
                <a:solidFill>
                  <a:schemeClr val="accent2"/>
                </a:solidFill>
                <a:latin typeface="Roboto Medium" panose="02000000000000000000" charset="0"/>
                <a:ea typeface="Roboto Medium" panose="02000000000000000000" charset="0"/>
                <a:cs typeface="Roboto Medium" panose="02000000000000000000" charset="0"/>
              </a:defRPr>
            </a:lvl2pPr>
            <a:lvl3pPr marL="575945" indent="0">
              <a:buNone/>
              <a:defRPr b="0" i="0">
                <a:solidFill>
                  <a:schemeClr val="accent2"/>
                </a:solidFill>
                <a:latin typeface="Roboto Medium" panose="02000000000000000000" charset="0"/>
                <a:ea typeface="Roboto Medium" panose="02000000000000000000" charset="0"/>
                <a:cs typeface="Roboto Medium" panose="02000000000000000000" charset="0"/>
              </a:defRPr>
            </a:lvl3pPr>
            <a:lvl4pPr marL="864235" indent="0">
              <a:buNone/>
              <a:defRPr b="0" i="0">
                <a:solidFill>
                  <a:schemeClr val="accent2"/>
                </a:solidFill>
                <a:latin typeface="Roboto Medium" panose="02000000000000000000" charset="0"/>
                <a:ea typeface="Roboto Medium" panose="02000000000000000000" charset="0"/>
                <a:cs typeface="Roboto Medium" panose="02000000000000000000" charset="0"/>
              </a:defRPr>
            </a:lvl4pPr>
            <a:lvl5pPr marL="1151890" indent="0">
              <a:buNone/>
              <a:defRPr b="0" i="0">
                <a:solidFill>
                  <a:schemeClr val="accent2"/>
                </a:solidFill>
                <a:latin typeface="Roboto Medium" panose="02000000000000000000" charset="0"/>
                <a:ea typeface="Roboto Medium" panose="02000000000000000000" charset="0"/>
                <a:cs typeface="Roboto Medium" panose="02000000000000000000" charset="0"/>
              </a:defRPr>
            </a:lvl5pPr>
          </a:lstStyle>
          <a:p>
            <a:pPr lvl="0"/>
            <a:r>
              <a:rPr lang="en-US" noProof="0" dirty="0"/>
              <a:t>Click</a:t>
            </a:r>
            <a:r>
              <a:rPr lang="en-US" dirty="0"/>
              <a:t> to edit Master text 40 characters </a:t>
            </a:r>
            <a:endParaRPr lang="en-US" dirty="0"/>
          </a:p>
        </p:txBody>
      </p:sp>
      <p:pic>
        <p:nvPicPr>
          <p:cNvPr id="22" name="Grafik 6"/>
          <p:cNvPicPr>
            <a:picLocks noChangeAspect="1"/>
          </p:cNvPicPr>
          <p:nvPr userDrawn="1"/>
        </p:nvPicPr>
        <p:blipFill>
          <a:blip r:embed="rId2" cstate="screen"/>
          <a:srcRect/>
          <a:stretch>
            <a:fillRect/>
          </a:stretch>
        </p:blipFill>
        <p:spPr>
          <a:xfrm>
            <a:off x="10728118" y="296862"/>
            <a:ext cx="947945" cy="506361"/>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peaker Footer">
    <p:spTree>
      <p:nvGrpSpPr>
        <p:cNvPr id="1" name=""/>
        <p:cNvGrpSpPr/>
        <p:nvPr/>
      </p:nvGrpSpPr>
      <p:grpSpPr>
        <a:xfrm>
          <a:off x="0" y="0"/>
          <a:ext cx="0" cy="0"/>
          <a:chOff x="0" y="0"/>
          <a:chExt cx="0" cy="0"/>
        </a:xfrm>
      </p:grpSpPr>
      <p:sp>
        <p:nvSpPr>
          <p:cNvPr id="19" name="Trapez 1"/>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1" fmla="*/ 0 w 12192000"/>
              <a:gd name="connsiteY0-2" fmla="*/ 512762 h 512762"/>
              <a:gd name="connsiteX1-3" fmla="*/ 3201 w 12192000"/>
              <a:gd name="connsiteY1-4" fmla="*/ 256559 h 512762"/>
              <a:gd name="connsiteX2-5" fmla="*/ 12063810 w 12192000"/>
              <a:gd name="connsiteY2-6" fmla="*/ 0 h 512762"/>
              <a:gd name="connsiteX3-7" fmla="*/ 12192000 w 12192000"/>
              <a:gd name="connsiteY3-8" fmla="*/ 512762 h 512762"/>
              <a:gd name="connsiteX4-9" fmla="*/ 0 w 12192000"/>
              <a:gd name="connsiteY4-10" fmla="*/ 512762 h 512762"/>
              <a:gd name="connsiteX0-11" fmla="*/ 0 w 12195378"/>
              <a:gd name="connsiteY0-12" fmla="*/ 512762 h 512762"/>
              <a:gd name="connsiteX1-13" fmla="*/ 3201 w 12195378"/>
              <a:gd name="connsiteY1-14" fmla="*/ 256559 h 512762"/>
              <a:gd name="connsiteX2-15" fmla="*/ 12195378 w 12195378"/>
              <a:gd name="connsiteY2-16" fmla="*/ 0 h 512762"/>
              <a:gd name="connsiteX3-17" fmla="*/ 12192000 w 12195378"/>
              <a:gd name="connsiteY3-18" fmla="*/ 512762 h 512762"/>
              <a:gd name="connsiteX4-19" fmla="*/ 0 w 12195378"/>
              <a:gd name="connsiteY4-20" fmla="*/ 512762 h 512762"/>
              <a:gd name="connsiteX0-21" fmla="*/ 0 w 12208020"/>
              <a:gd name="connsiteY0-22" fmla="*/ 479051 h 479051"/>
              <a:gd name="connsiteX1-23" fmla="*/ 3201 w 12208020"/>
              <a:gd name="connsiteY1-24" fmla="*/ 222848 h 479051"/>
              <a:gd name="connsiteX2-25" fmla="*/ 12208020 w 12208020"/>
              <a:gd name="connsiteY2-26" fmla="*/ 0 h 479051"/>
              <a:gd name="connsiteX3-27" fmla="*/ 12192000 w 12208020"/>
              <a:gd name="connsiteY3-28" fmla="*/ 479051 h 479051"/>
              <a:gd name="connsiteX4-29" fmla="*/ 0 w 12208020"/>
              <a:gd name="connsiteY4-30" fmla="*/ 479051 h 479051"/>
              <a:gd name="connsiteX0-31" fmla="*/ 0 w 12195378"/>
              <a:gd name="connsiteY0-32" fmla="*/ 491692 h 491692"/>
              <a:gd name="connsiteX1-33" fmla="*/ 3201 w 12195378"/>
              <a:gd name="connsiteY1-34" fmla="*/ 235489 h 491692"/>
              <a:gd name="connsiteX2-35" fmla="*/ 12195378 w 12195378"/>
              <a:gd name="connsiteY2-36" fmla="*/ 0 h 491692"/>
              <a:gd name="connsiteX3-37" fmla="*/ 12192000 w 12195378"/>
              <a:gd name="connsiteY3-38" fmla="*/ 491692 h 491692"/>
              <a:gd name="connsiteX4-39" fmla="*/ 0 w 12195378"/>
              <a:gd name="connsiteY4-40" fmla="*/ 491692 h 491692"/>
              <a:gd name="connsiteX0-41" fmla="*/ 0 w 12195378"/>
              <a:gd name="connsiteY0-42" fmla="*/ 491692 h 491692"/>
              <a:gd name="connsiteX1-43" fmla="*/ 7415 w 12195378"/>
              <a:gd name="connsiteY1-44" fmla="*/ 205993 h 491692"/>
              <a:gd name="connsiteX2-45" fmla="*/ 12195378 w 12195378"/>
              <a:gd name="connsiteY2-46" fmla="*/ 0 h 491692"/>
              <a:gd name="connsiteX3-47" fmla="*/ 12192000 w 12195378"/>
              <a:gd name="connsiteY3-48" fmla="*/ 491692 h 491692"/>
              <a:gd name="connsiteX4-49" fmla="*/ 0 w 12195378"/>
              <a:gd name="connsiteY4-50" fmla="*/ 491692 h 491692"/>
              <a:gd name="connsiteX0-51" fmla="*/ 0 w 12195378"/>
              <a:gd name="connsiteY0-52" fmla="*/ 491692 h 491692"/>
              <a:gd name="connsiteX1-53" fmla="*/ 3201 w 12195378"/>
              <a:gd name="connsiteY1-54" fmla="*/ 205993 h 491692"/>
              <a:gd name="connsiteX2-55" fmla="*/ 12195378 w 12195378"/>
              <a:gd name="connsiteY2-56" fmla="*/ 0 h 491692"/>
              <a:gd name="connsiteX3-57" fmla="*/ 12192000 w 12195378"/>
              <a:gd name="connsiteY3-58" fmla="*/ 491692 h 491692"/>
              <a:gd name="connsiteX4-59" fmla="*/ 0 w 12195378"/>
              <a:gd name="connsiteY4-60" fmla="*/ 491692 h 491692"/>
              <a:gd name="connsiteX0-61" fmla="*/ 5227 w 12192177"/>
              <a:gd name="connsiteY0-62" fmla="*/ 491692 h 491692"/>
              <a:gd name="connsiteX1-63" fmla="*/ 0 w 12192177"/>
              <a:gd name="connsiteY1-64" fmla="*/ 205993 h 491692"/>
              <a:gd name="connsiteX2-65" fmla="*/ 12192177 w 12192177"/>
              <a:gd name="connsiteY2-66" fmla="*/ 0 h 491692"/>
              <a:gd name="connsiteX3-67" fmla="*/ 12188799 w 12192177"/>
              <a:gd name="connsiteY3-68" fmla="*/ 491692 h 491692"/>
              <a:gd name="connsiteX4-69" fmla="*/ 5227 w 12192177"/>
              <a:gd name="connsiteY4-70" fmla="*/ 491692 h 491692"/>
              <a:gd name="connsiteX0-71" fmla="*/ 5227 w 12192177"/>
              <a:gd name="connsiteY0-72" fmla="*/ 491692 h 494911"/>
              <a:gd name="connsiteX1-73" fmla="*/ 0 w 12192177"/>
              <a:gd name="connsiteY1-74" fmla="*/ 205993 h 494911"/>
              <a:gd name="connsiteX2-75" fmla="*/ 12192177 w 12192177"/>
              <a:gd name="connsiteY2-76" fmla="*/ 0 h 494911"/>
              <a:gd name="connsiteX3-77" fmla="*/ 12192019 w 12192177"/>
              <a:gd name="connsiteY3-78" fmla="*/ 494911 h 494911"/>
              <a:gd name="connsiteX4-79" fmla="*/ 5227 w 12192177"/>
              <a:gd name="connsiteY4-80" fmla="*/ 491692 h 494911"/>
              <a:gd name="connsiteX0-81" fmla="*/ 5227 w 12192177"/>
              <a:gd name="connsiteY0-82" fmla="*/ 475594 h 478813"/>
              <a:gd name="connsiteX1-83" fmla="*/ 0 w 12192177"/>
              <a:gd name="connsiteY1-84" fmla="*/ 189895 h 478813"/>
              <a:gd name="connsiteX2-85" fmla="*/ 12192177 w 12192177"/>
              <a:gd name="connsiteY2-86" fmla="*/ 0 h 478813"/>
              <a:gd name="connsiteX3-87" fmla="*/ 12192019 w 12192177"/>
              <a:gd name="connsiteY3-88" fmla="*/ 478813 h 478813"/>
              <a:gd name="connsiteX4-89" fmla="*/ 5227 w 12192177"/>
              <a:gd name="connsiteY4-90" fmla="*/ 475594 h 478813"/>
              <a:gd name="connsiteX0-91" fmla="*/ 22287 w 12209237"/>
              <a:gd name="connsiteY0-92" fmla="*/ 475594 h 478813"/>
              <a:gd name="connsiteX1-93" fmla="*/ 0 w 12209237"/>
              <a:gd name="connsiteY1-94" fmla="*/ 220603 h 478813"/>
              <a:gd name="connsiteX2-95" fmla="*/ 12209237 w 12209237"/>
              <a:gd name="connsiteY2-96" fmla="*/ 0 h 478813"/>
              <a:gd name="connsiteX3-97" fmla="*/ 12209079 w 12209237"/>
              <a:gd name="connsiteY3-98" fmla="*/ 478813 h 478813"/>
              <a:gd name="connsiteX4-99" fmla="*/ 22287 w 12209237"/>
              <a:gd name="connsiteY4-100" fmla="*/ 475594 h 478813"/>
              <a:gd name="connsiteX0-101" fmla="*/ 1815 w 12188765"/>
              <a:gd name="connsiteY0-102" fmla="*/ 475594 h 478813"/>
              <a:gd name="connsiteX1-103" fmla="*/ 0 w 12188765"/>
              <a:gd name="connsiteY1-104" fmla="*/ 183072 h 478813"/>
              <a:gd name="connsiteX2-105" fmla="*/ 12188765 w 12188765"/>
              <a:gd name="connsiteY2-106" fmla="*/ 0 h 478813"/>
              <a:gd name="connsiteX3-107" fmla="*/ 12188607 w 12188765"/>
              <a:gd name="connsiteY3-108" fmla="*/ 478813 h 478813"/>
              <a:gd name="connsiteX4-109" fmla="*/ 1815 w 12188765"/>
              <a:gd name="connsiteY4-110" fmla="*/ 475594 h 478813"/>
              <a:gd name="connsiteX0-111" fmla="*/ 369 w 12190731"/>
              <a:gd name="connsiteY0-112" fmla="*/ 479006 h 479006"/>
              <a:gd name="connsiteX1-113" fmla="*/ 1966 w 12190731"/>
              <a:gd name="connsiteY1-114" fmla="*/ 183072 h 479006"/>
              <a:gd name="connsiteX2-115" fmla="*/ 12190731 w 12190731"/>
              <a:gd name="connsiteY2-116" fmla="*/ 0 h 479006"/>
              <a:gd name="connsiteX3-117" fmla="*/ 12190573 w 12190731"/>
              <a:gd name="connsiteY3-118" fmla="*/ 478813 h 479006"/>
              <a:gd name="connsiteX4-119" fmla="*/ 369 w 12190731"/>
              <a:gd name="connsiteY4-120" fmla="*/ 479006 h 479006"/>
              <a:gd name="connsiteX0-121" fmla="*/ 59818 w 12188765"/>
              <a:gd name="connsiteY0-122" fmla="*/ 438063 h 478813"/>
              <a:gd name="connsiteX1-123" fmla="*/ 0 w 12188765"/>
              <a:gd name="connsiteY1-124" fmla="*/ 183072 h 478813"/>
              <a:gd name="connsiteX2-125" fmla="*/ 12188765 w 12188765"/>
              <a:gd name="connsiteY2-126" fmla="*/ 0 h 478813"/>
              <a:gd name="connsiteX3-127" fmla="*/ 12188607 w 12188765"/>
              <a:gd name="connsiteY3-128" fmla="*/ 478813 h 478813"/>
              <a:gd name="connsiteX4-129" fmla="*/ 59818 w 12188765"/>
              <a:gd name="connsiteY4-130" fmla="*/ 438063 h 478813"/>
              <a:gd name="connsiteX0-131" fmla="*/ 59818 w 12188765"/>
              <a:gd name="connsiteY0-132" fmla="*/ 438063 h 478813"/>
              <a:gd name="connsiteX1-133" fmla="*/ 0 w 12188765"/>
              <a:gd name="connsiteY1-134" fmla="*/ 183072 h 478813"/>
              <a:gd name="connsiteX2-135" fmla="*/ 12188765 w 12188765"/>
              <a:gd name="connsiteY2-136" fmla="*/ 0 h 478813"/>
              <a:gd name="connsiteX3-137" fmla="*/ 12188607 w 12188765"/>
              <a:gd name="connsiteY3-138" fmla="*/ 478813 h 478813"/>
              <a:gd name="connsiteX4-139" fmla="*/ 59818 w 12188765"/>
              <a:gd name="connsiteY4-140" fmla="*/ 438063 h 478813"/>
              <a:gd name="connsiteX0-141" fmla="*/ 0 w 12190362"/>
              <a:gd name="connsiteY0-142" fmla="*/ 475594 h 478813"/>
              <a:gd name="connsiteX1-143" fmla="*/ 1597 w 12190362"/>
              <a:gd name="connsiteY1-144" fmla="*/ 183072 h 478813"/>
              <a:gd name="connsiteX2-145" fmla="*/ 12190362 w 12190362"/>
              <a:gd name="connsiteY2-146" fmla="*/ 0 h 478813"/>
              <a:gd name="connsiteX3-147" fmla="*/ 12190204 w 12190362"/>
              <a:gd name="connsiteY3-148" fmla="*/ 478813 h 478813"/>
              <a:gd name="connsiteX4-149" fmla="*/ 0 w 12190362"/>
              <a:gd name="connsiteY4-150" fmla="*/ 475594 h 47881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2" name="Textfeld 28"/>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2021 Bruker</a:t>
            </a:r>
            <a:endParaRPr lang="en-US" sz="800" noProof="0" dirty="0">
              <a:solidFill>
                <a:schemeClr val="accent3"/>
              </a:solidFill>
              <a:latin typeface="+mj-lt"/>
              <a:ea typeface="Roboto" panose="02000000000000000000" pitchFamily="2" charset="0"/>
            </a:endParaRPr>
          </a:p>
        </p:txBody>
      </p:sp>
      <p:sp>
        <p:nvSpPr>
          <p:cNvPr id="18" name="Textplatzhalter 3"/>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endParaRPr lang="en-US" noProof="0" dirty="0"/>
          </a:p>
        </p:txBody>
      </p:sp>
      <p:sp>
        <p:nvSpPr>
          <p:cNvPr id="20" name="Titelplatzhalter 1"/>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lvl1pPr>
          </a:lstStyle>
          <a:p>
            <a:pPr lvl="0"/>
            <a:r>
              <a:rPr lang="en-US" noProof="0" dirty="0"/>
              <a:t>Click to edit Speaker title with a maximum of </a:t>
            </a:r>
            <a:br>
              <a:rPr lang="en-US" noProof="0" dirty="0"/>
            </a:br>
            <a:r>
              <a:rPr lang="en-US" noProof="0" dirty="0"/>
              <a:t>approx. 120 characters in maximum two lines</a:t>
            </a:r>
            <a:endParaRPr lang="en-US" noProof="0" dirty="0"/>
          </a:p>
        </p:txBody>
      </p:sp>
      <p:sp>
        <p:nvSpPr>
          <p:cNvPr id="5" name="Picture Placeholder 4"/>
          <p:cNvSpPr>
            <a:spLocks noGrp="1"/>
          </p:cNvSpPr>
          <p:nvPr>
            <p:ph type="pic" sz="quarter" idx="27" hasCustomPrompt="1"/>
          </p:nvPr>
        </p:nvSpPr>
        <p:spPr>
          <a:xfrm>
            <a:off x="515939" y="2110121"/>
            <a:ext cx="1655063" cy="1656437"/>
          </a:xfrm>
          <a:prstGeom prst="ellipse">
            <a:avLst/>
          </a:prstGeom>
          <a:solidFill>
            <a:schemeClr val="accent5"/>
          </a:solidFill>
        </p:spPr>
        <p:txBody>
          <a:bodyPr anchor="ctr"/>
          <a:lstStyle>
            <a:lvl1pPr marL="0" indent="0" algn="ctr">
              <a:buNone/>
              <a:defRPr i="1"/>
            </a:lvl1pPr>
          </a:lstStyle>
          <a:p>
            <a:r>
              <a:rPr lang="de-DE" dirty="0"/>
              <a:t>Click </a:t>
            </a:r>
            <a:r>
              <a:rPr lang="de-DE" dirty="0" err="1"/>
              <a:t>icon</a:t>
            </a:r>
            <a:r>
              <a:rPr lang="de-DE" dirty="0"/>
              <a:t> </a:t>
            </a:r>
            <a:r>
              <a:rPr lang="de-DE" dirty="0" err="1"/>
              <a:t>to</a:t>
            </a:r>
            <a:r>
              <a:rPr lang="de-DE" dirty="0"/>
              <a:t> </a:t>
            </a:r>
            <a:r>
              <a:rPr lang="de-DE" dirty="0" err="1"/>
              <a:t>add</a:t>
            </a:r>
            <a:r>
              <a:rPr lang="de-DE" dirty="0"/>
              <a:t> </a:t>
            </a:r>
            <a:r>
              <a:rPr lang="de-DE" dirty="0" err="1"/>
              <a:t>photo</a:t>
            </a:r>
            <a:endParaRPr lang="en-US" dirty="0"/>
          </a:p>
        </p:txBody>
      </p:sp>
      <p:sp>
        <p:nvSpPr>
          <p:cNvPr id="32" name="Datumsplatzhalter 3"/>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31F69A2C-13F7-466A-9570-AE0B8CE92227}" type="datetime1">
              <a:rPr lang="de-DE" smtClean="0"/>
            </a:fld>
            <a:endParaRPr lang="en-US" dirty="0"/>
          </a:p>
        </p:txBody>
      </p:sp>
      <p:sp>
        <p:nvSpPr>
          <p:cNvPr id="33" name="Foliennummernplatzhalter 5"/>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fld>
            <a:endParaRPr lang="en-US" dirty="0"/>
          </a:p>
        </p:txBody>
      </p:sp>
      <p:sp>
        <p:nvSpPr>
          <p:cNvPr id="34" name="Footer Placeholder 4"/>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35" name="Datumsplatzhalter 3"/>
          <p:cNvSpPr txBox="1"/>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endParaRPr lang="en-US" noProof="0" dirty="0">
              <a:latin typeface="+mj-lt"/>
            </a:endParaRPr>
          </a:p>
        </p:txBody>
      </p:sp>
      <p:sp>
        <p:nvSpPr>
          <p:cNvPr id="36" name="Datumsplatzhalter 3"/>
          <p:cNvSpPr txBox="1"/>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endParaRPr lang="en-US" noProof="0" dirty="0">
              <a:latin typeface="+mj-lt"/>
            </a:endParaRPr>
          </a:p>
        </p:txBody>
      </p:sp>
      <p:sp>
        <p:nvSpPr>
          <p:cNvPr id="43" name="Content Placeholder 4"/>
          <p:cNvSpPr>
            <a:spLocks noGrp="1"/>
          </p:cNvSpPr>
          <p:nvPr>
            <p:ph sz="quarter" idx="31" hasCustomPrompt="1"/>
          </p:nvPr>
        </p:nvSpPr>
        <p:spPr>
          <a:xfrm>
            <a:off x="3043517" y="3252250"/>
            <a:ext cx="4142232" cy="2948525"/>
          </a:xfrm>
        </p:spPr>
        <p:txBody>
          <a:bodyPr tIns="182880" numCol="1" spcCol="356616"/>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en-US" dirty="0"/>
          </a:p>
        </p:txBody>
      </p:sp>
      <p:sp>
        <p:nvSpPr>
          <p:cNvPr id="44" name="Content Placeholder 4"/>
          <p:cNvSpPr>
            <a:spLocks noGrp="1"/>
          </p:cNvSpPr>
          <p:nvPr>
            <p:ph sz="quarter" idx="32" hasCustomPrompt="1"/>
          </p:nvPr>
        </p:nvSpPr>
        <p:spPr>
          <a:xfrm>
            <a:off x="3043517" y="2633934"/>
            <a:ext cx="863254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charset="0"/>
              <a:buNone/>
              <a:defRPr/>
            </a:pPr>
            <a:r>
              <a:rPr lang="en-US" dirty="0"/>
              <a:t>Click to edit Speaker subtitle with a maximum of </a:t>
            </a:r>
            <a:br>
              <a:rPr lang="en-US" dirty="0"/>
            </a:br>
            <a:r>
              <a:rPr lang="en-US" dirty="0"/>
              <a:t>approx. 140 characters in maximum two lines</a:t>
            </a:r>
            <a:endParaRPr lang="en-US" dirty="0"/>
          </a:p>
        </p:txBody>
      </p:sp>
      <p:pic>
        <p:nvPicPr>
          <p:cNvPr id="38" name="Graphic 37"/>
          <p:cNvPicPr>
            <a:picLocks noChangeAspect="1"/>
          </p:cNvPicPr>
          <p:nvPr userDrawn="1"/>
        </p:nvPicPr>
        <p:blipFill>
          <a:blip r:embed="rId2" cstate="screen">
            <a:extLst>
              <a:ext uri="{96DAC541-7B7A-43D3-8B79-37D633B846F1}">
                <asvg:svgBlip xmlns:asvg="http://schemas.microsoft.com/office/drawing/2016/SVG/main" r:embed="rId3"/>
              </a:ext>
            </a:extLst>
          </a:blip>
          <a:stretch>
            <a:fillRect/>
          </a:stretch>
        </p:blipFill>
        <p:spPr>
          <a:xfrm>
            <a:off x="2521839" y="2718930"/>
            <a:ext cx="355235" cy="438820"/>
          </a:xfrm>
          <a:prstGeom prst="rect">
            <a:avLst/>
          </a:prstGeom>
        </p:spPr>
      </p:pic>
      <p:sp>
        <p:nvSpPr>
          <p:cNvPr id="17" name="Content Placeholder 4"/>
          <p:cNvSpPr>
            <a:spLocks noGrp="1"/>
          </p:cNvSpPr>
          <p:nvPr>
            <p:ph sz="quarter" idx="33" hasCustomPrompt="1"/>
          </p:nvPr>
        </p:nvSpPr>
        <p:spPr>
          <a:xfrm>
            <a:off x="7533831" y="3252250"/>
            <a:ext cx="4142232" cy="2948525"/>
          </a:xfrm>
        </p:spPr>
        <p:txBody>
          <a:bodyPr tIns="182880" numCol="1" spcCol="356616"/>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Speakers Footer">
    <p:spTree>
      <p:nvGrpSpPr>
        <p:cNvPr id="1" name=""/>
        <p:cNvGrpSpPr/>
        <p:nvPr/>
      </p:nvGrpSpPr>
      <p:grpSpPr>
        <a:xfrm>
          <a:off x="0" y="0"/>
          <a:ext cx="0" cy="0"/>
          <a:chOff x="0" y="0"/>
          <a:chExt cx="0" cy="0"/>
        </a:xfrm>
      </p:grpSpPr>
      <p:sp>
        <p:nvSpPr>
          <p:cNvPr id="19" name="Trapez 1"/>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1" fmla="*/ 0 w 12192000"/>
              <a:gd name="connsiteY0-2" fmla="*/ 512762 h 512762"/>
              <a:gd name="connsiteX1-3" fmla="*/ 3201 w 12192000"/>
              <a:gd name="connsiteY1-4" fmla="*/ 256559 h 512762"/>
              <a:gd name="connsiteX2-5" fmla="*/ 12063810 w 12192000"/>
              <a:gd name="connsiteY2-6" fmla="*/ 0 h 512762"/>
              <a:gd name="connsiteX3-7" fmla="*/ 12192000 w 12192000"/>
              <a:gd name="connsiteY3-8" fmla="*/ 512762 h 512762"/>
              <a:gd name="connsiteX4-9" fmla="*/ 0 w 12192000"/>
              <a:gd name="connsiteY4-10" fmla="*/ 512762 h 512762"/>
              <a:gd name="connsiteX0-11" fmla="*/ 0 w 12195378"/>
              <a:gd name="connsiteY0-12" fmla="*/ 512762 h 512762"/>
              <a:gd name="connsiteX1-13" fmla="*/ 3201 w 12195378"/>
              <a:gd name="connsiteY1-14" fmla="*/ 256559 h 512762"/>
              <a:gd name="connsiteX2-15" fmla="*/ 12195378 w 12195378"/>
              <a:gd name="connsiteY2-16" fmla="*/ 0 h 512762"/>
              <a:gd name="connsiteX3-17" fmla="*/ 12192000 w 12195378"/>
              <a:gd name="connsiteY3-18" fmla="*/ 512762 h 512762"/>
              <a:gd name="connsiteX4-19" fmla="*/ 0 w 12195378"/>
              <a:gd name="connsiteY4-20" fmla="*/ 512762 h 512762"/>
              <a:gd name="connsiteX0-21" fmla="*/ 0 w 12208020"/>
              <a:gd name="connsiteY0-22" fmla="*/ 479051 h 479051"/>
              <a:gd name="connsiteX1-23" fmla="*/ 3201 w 12208020"/>
              <a:gd name="connsiteY1-24" fmla="*/ 222848 h 479051"/>
              <a:gd name="connsiteX2-25" fmla="*/ 12208020 w 12208020"/>
              <a:gd name="connsiteY2-26" fmla="*/ 0 h 479051"/>
              <a:gd name="connsiteX3-27" fmla="*/ 12192000 w 12208020"/>
              <a:gd name="connsiteY3-28" fmla="*/ 479051 h 479051"/>
              <a:gd name="connsiteX4-29" fmla="*/ 0 w 12208020"/>
              <a:gd name="connsiteY4-30" fmla="*/ 479051 h 479051"/>
              <a:gd name="connsiteX0-31" fmla="*/ 0 w 12195378"/>
              <a:gd name="connsiteY0-32" fmla="*/ 491692 h 491692"/>
              <a:gd name="connsiteX1-33" fmla="*/ 3201 w 12195378"/>
              <a:gd name="connsiteY1-34" fmla="*/ 235489 h 491692"/>
              <a:gd name="connsiteX2-35" fmla="*/ 12195378 w 12195378"/>
              <a:gd name="connsiteY2-36" fmla="*/ 0 h 491692"/>
              <a:gd name="connsiteX3-37" fmla="*/ 12192000 w 12195378"/>
              <a:gd name="connsiteY3-38" fmla="*/ 491692 h 491692"/>
              <a:gd name="connsiteX4-39" fmla="*/ 0 w 12195378"/>
              <a:gd name="connsiteY4-40" fmla="*/ 491692 h 491692"/>
              <a:gd name="connsiteX0-41" fmla="*/ 0 w 12195378"/>
              <a:gd name="connsiteY0-42" fmla="*/ 491692 h 491692"/>
              <a:gd name="connsiteX1-43" fmla="*/ 7415 w 12195378"/>
              <a:gd name="connsiteY1-44" fmla="*/ 205993 h 491692"/>
              <a:gd name="connsiteX2-45" fmla="*/ 12195378 w 12195378"/>
              <a:gd name="connsiteY2-46" fmla="*/ 0 h 491692"/>
              <a:gd name="connsiteX3-47" fmla="*/ 12192000 w 12195378"/>
              <a:gd name="connsiteY3-48" fmla="*/ 491692 h 491692"/>
              <a:gd name="connsiteX4-49" fmla="*/ 0 w 12195378"/>
              <a:gd name="connsiteY4-50" fmla="*/ 491692 h 491692"/>
              <a:gd name="connsiteX0-51" fmla="*/ 0 w 12195378"/>
              <a:gd name="connsiteY0-52" fmla="*/ 491692 h 491692"/>
              <a:gd name="connsiteX1-53" fmla="*/ 3201 w 12195378"/>
              <a:gd name="connsiteY1-54" fmla="*/ 205993 h 491692"/>
              <a:gd name="connsiteX2-55" fmla="*/ 12195378 w 12195378"/>
              <a:gd name="connsiteY2-56" fmla="*/ 0 h 491692"/>
              <a:gd name="connsiteX3-57" fmla="*/ 12192000 w 12195378"/>
              <a:gd name="connsiteY3-58" fmla="*/ 491692 h 491692"/>
              <a:gd name="connsiteX4-59" fmla="*/ 0 w 12195378"/>
              <a:gd name="connsiteY4-60" fmla="*/ 491692 h 491692"/>
              <a:gd name="connsiteX0-61" fmla="*/ 5227 w 12192177"/>
              <a:gd name="connsiteY0-62" fmla="*/ 491692 h 491692"/>
              <a:gd name="connsiteX1-63" fmla="*/ 0 w 12192177"/>
              <a:gd name="connsiteY1-64" fmla="*/ 205993 h 491692"/>
              <a:gd name="connsiteX2-65" fmla="*/ 12192177 w 12192177"/>
              <a:gd name="connsiteY2-66" fmla="*/ 0 h 491692"/>
              <a:gd name="connsiteX3-67" fmla="*/ 12188799 w 12192177"/>
              <a:gd name="connsiteY3-68" fmla="*/ 491692 h 491692"/>
              <a:gd name="connsiteX4-69" fmla="*/ 5227 w 12192177"/>
              <a:gd name="connsiteY4-70" fmla="*/ 491692 h 491692"/>
              <a:gd name="connsiteX0-71" fmla="*/ 5227 w 12192177"/>
              <a:gd name="connsiteY0-72" fmla="*/ 491692 h 494911"/>
              <a:gd name="connsiteX1-73" fmla="*/ 0 w 12192177"/>
              <a:gd name="connsiteY1-74" fmla="*/ 205993 h 494911"/>
              <a:gd name="connsiteX2-75" fmla="*/ 12192177 w 12192177"/>
              <a:gd name="connsiteY2-76" fmla="*/ 0 h 494911"/>
              <a:gd name="connsiteX3-77" fmla="*/ 12192019 w 12192177"/>
              <a:gd name="connsiteY3-78" fmla="*/ 494911 h 494911"/>
              <a:gd name="connsiteX4-79" fmla="*/ 5227 w 12192177"/>
              <a:gd name="connsiteY4-80" fmla="*/ 491692 h 494911"/>
              <a:gd name="connsiteX0-81" fmla="*/ 5227 w 12192177"/>
              <a:gd name="connsiteY0-82" fmla="*/ 475594 h 478813"/>
              <a:gd name="connsiteX1-83" fmla="*/ 0 w 12192177"/>
              <a:gd name="connsiteY1-84" fmla="*/ 189895 h 478813"/>
              <a:gd name="connsiteX2-85" fmla="*/ 12192177 w 12192177"/>
              <a:gd name="connsiteY2-86" fmla="*/ 0 h 478813"/>
              <a:gd name="connsiteX3-87" fmla="*/ 12192019 w 12192177"/>
              <a:gd name="connsiteY3-88" fmla="*/ 478813 h 478813"/>
              <a:gd name="connsiteX4-89" fmla="*/ 5227 w 12192177"/>
              <a:gd name="connsiteY4-90" fmla="*/ 475594 h 478813"/>
              <a:gd name="connsiteX0-91" fmla="*/ 22287 w 12209237"/>
              <a:gd name="connsiteY0-92" fmla="*/ 475594 h 478813"/>
              <a:gd name="connsiteX1-93" fmla="*/ 0 w 12209237"/>
              <a:gd name="connsiteY1-94" fmla="*/ 220603 h 478813"/>
              <a:gd name="connsiteX2-95" fmla="*/ 12209237 w 12209237"/>
              <a:gd name="connsiteY2-96" fmla="*/ 0 h 478813"/>
              <a:gd name="connsiteX3-97" fmla="*/ 12209079 w 12209237"/>
              <a:gd name="connsiteY3-98" fmla="*/ 478813 h 478813"/>
              <a:gd name="connsiteX4-99" fmla="*/ 22287 w 12209237"/>
              <a:gd name="connsiteY4-100" fmla="*/ 475594 h 478813"/>
              <a:gd name="connsiteX0-101" fmla="*/ 1815 w 12188765"/>
              <a:gd name="connsiteY0-102" fmla="*/ 475594 h 478813"/>
              <a:gd name="connsiteX1-103" fmla="*/ 0 w 12188765"/>
              <a:gd name="connsiteY1-104" fmla="*/ 183072 h 478813"/>
              <a:gd name="connsiteX2-105" fmla="*/ 12188765 w 12188765"/>
              <a:gd name="connsiteY2-106" fmla="*/ 0 h 478813"/>
              <a:gd name="connsiteX3-107" fmla="*/ 12188607 w 12188765"/>
              <a:gd name="connsiteY3-108" fmla="*/ 478813 h 478813"/>
              <a:gd name="connsiteX4-109" fmla="*/ 1815 w 12188765"/>
              <a:gd name="connsiteY4-110" fmla="*/ 475594 h 478813"/>
              <a:gd name="connsiteX0-111" fmla="*/ 369 w 12190731"/>
              <a:gd name="connsiteY0-112" fmla="*/ 479006 h 479006"/>
              <a:gd name="connsiteX1-113" fmla="*/ 1966 w 12190731"/>
              <a:gd name="connsiteY1-114" fmla="*/ 183072 h 479006"/>
              <a:gd name="connsiteX2-115" fmla="*/ 12190731 w 12190731"/>
              <a:gd name="connsiteY2-116" fmla="*/ 0 h 479006"/>
              <a:gd name="connsiteX3-117" fmla="*/ 12190573 w 12190731"/>
              <a:gd name="connsiteY3-118" fmla="*/ 478813 h 479006"/>
              <a:gd name="connsiteX4-119" fmla="*/ 369 w 12190731"/>
              <a:gd name="connsiteY4-120" fmla="*/ 479006 h 479006"/>
              <a:gd name="connsiteX0-121" fmla="*/ 59818 w 12188765"/>
              <a:gd name="connsiteY0-122" fmla="*/ 438063 h 478813"/>
              <a:gd name="connsiteX1-123" fmla="*/ 0 w 12188765"/>
              <a:gd name="connsiteY1-124" fmla="*/ 183072 h 478813"/>
              <a:gd name="connsiteX2-125" fmla="*/ 12188765 w 12188765"/>
              <a:gd name="connsiteY2-126" fmla="*/ 0 h 478813"/>
              <a:gd name="connsiteX3-127" fmla="*/ 12188607 w 12188765"/>
              <a:gd name="connsiteY3-128" fmla="*/ 478813 h 478813"/>
              <a:gd name="connsiteX4-129" fmla="*/ 59818 w 12188765"/>
              <a:gd name="connsiteY4-130" fmla="*/ 438063 h 478813"/>
              <a:gd name="connsiteX0-131" fmla="*/ 59818 w 12188765"/>
              <a:gd name="connsiteY0-132" fmla="*/ 438063 h 478813"/>
              <a:gd name="connsiteX1-133" fmla="*/ 0 w 12188765"/>
              <a:gd name="connsiteY1-134" fmla="*/ 183072 h 478813"/>
              <a:gd name="connsiteX2-135" fmla="*/ 12188765 w 12188765"/>
              <a:gd name="connsiteY2-136" fmla="*/ 0 h 478813"/>
              <a:gd name="connsiteX3-137" fmla="*/ 12188607 w 12188765"/>
              <a:gd name="connsiteY3-138" fmla="*/ 478813 h 478813"/>
              <a:gd name="connsiteX4-139" fmla="*/ 59818 w 12188765"/>
              <a:gd name="connsiteY4-140" fmla="*/ 438063 h 478813"/>
              <a:gd name="connsiteX0-141" fmla="*/ 0 w 12190362"/>
              <a:gd name="connsiteY0-142" fmla="*/ 475594 h 478813"/>
              <a:gd name="connsiteX1-143" fmla="*/ 1597 w 12190362"/>
              <a:gd name="connsiteY1-144" fmla="*/ 183072 h 478813"/>
              <a:gd name="connsiteX2-145" fmla="*/ 12190362 w 12190362"/>
              <a:gd name="connsiteY2-146" fmla="*/ 0 h 478813"/>
              <a:gd name="connsiteX3-147" fmla="*/ 12190204 w 12190362"/>
              <a:gd name="connsiteY3-148" fmla="*/ 478813 h 478813"/>
              <a:gd name="connsiteX4-149" fmla="*/ 0 w 12190362"/>
              <a:gd name="connsiteY4-150" fmla="*/ 475594 h 47881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2" name="Textfeld 28"/>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2021 Bruker</a:t>
            </a:r>
            <a:endParaRPr lang="en-US" sz="800" noProof="0" dirty="0">
              <a:solidFill>
                <a:schemeClr val="accent3"/>
              </a:solidFill>
              <a:latin typeface="+mj-lt"/>
              <a:ea typeface="Roboto" panose="02000000000000000000" pitchFamily="2" charset="0"/>
            </a:endParaRPr>
          </a:p>
        </p:txBody>
      </p:sp>
      <p:sp>
        <p:nvSpPr>
          <p:cNvPr id="18" name="Textplatzhalter 3"/>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endParaRPr lang="en-US" noProof="0" dirty="0"/>
          </a:p>
        </p:txBody>
      </p:sp>
      <p:sp>
        <p:nvSpPr>
          <p:cNvPr id="20" name="Titelplatzhalter 1"/>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lvl1pPr>
          </a:lstStyle>
          <a:p>
            <a:pPr lvl="0"/>
            <a:r>
              <a:rPr lang="en-US" noProof="0" dirty="0"/>
              <a:t>Click to edit Speaker title with a maximum of </a:t>
            </a:r>
            <a:br>
              <a:rPr lang="en-US" noProof="0" dirty="0"/>
            </a:br>
            <a:r>
              <a:rPr lang="en-US" noProof="0" dirty="0"/>
              <a:t>approx. 120 characters in maximum two lines</a:t>
            </a:r>
            <a:endParaRPr lang="en-US" noProof="0" dirty="0"/>
          </a:p>
        </p:txBody>
      </p:sp>
      <p:sp>
        <p:nvSpPr>
          <p:cNvPr id="5" name="Picture Placeholder 4"/>
          <p:cNvSpPr>
            <a:spLocks noGrp="1"/>
          </p:cNvSpPr>
          <p:nvPr>
            <p:ph type="pic" sz="quarter" idx="27" hasCustomPrompt="1"/>
          </p:nvPr>
        </p:nvSpPr>
        <p:spPr>
          <a:xfrm>
            <a:off x="1037617" y="1592263"/>
            <a:ext cx="1655063" cy="1656437"/>
          </a:xfrm>
          <a:prstGeom prst="ellipse">
            <a:avLst/>
          </a:prstGeom>
          <a:solidFill>
            <a:schemeClr val="accent5"/>
          </a:solidFill>
        </p:spPr>
        <p:txBody>
          <a:bodyPr anchor="ctr"/>
          <a:lstStyle>
            <a:lvl1pPr marL="0" indent="0" algn="ctr">
              <a:buNone/>
              <a:defRPr i="1"/>
            </a:lvl1pPr>
          </a:lstStyle>
          <a:p>
            <a:r>
              <a:rPr lang="de-DE" dirty="0"/>
              <a:t>Click </a:t>
            </a:r>
            <a:r>
              <a:rPr lang="de-DE" dirty="0" err="1"/>
              <a:t>icon</a:t>
            </a:r>
            <a:r>
              <a:rPr lang="de-DE" dirty="0"/>
              <a:t> </a:t>
            </a:r>
            <a:r>
              <a:rPr lang="de-DE" dirty="0" err="1"/>
              <a:t>to</a:t>
            </a:r>
            <a:r>
              <a:rPr lang="de-DE" dirty="0"/>
              <a:t> </a:t>
            </a:r>
            <a:r>
              <a:rPr lang="de-DE" dirty="0" err="1"/>
              <a:t>add</a:t>
            </a:r>
            <a:r>
              <a:rPr lang="de-DE" dirty="0"/>
              <a:t> </a:t>
            </a:r>
            <a:r>
              <a:rPr lang="de-DE" dirty="0" err="1"/>
              <a:t>photo</a:t>
            </a:r>
            <a:endParaRPr lang="en-US" dirty="0"/>
          </a:p>
        </p:txBody>
      </p:sp>
      <p:sp>
        <p:nvSpPr>
          <p:cNvPr id="32" name="Datumsplatzhalter 3"/>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C7E41F5D-4F59-4D79-9248-2A9D27545E7B}" type="datetime1">
              <a:rPr lang="de-DE" smtClean="0"/>
            </a:fld>
            <a:endParaRPr lang="en-US" dirty="0"/>
          </a:p>
        </p:txBody>
      </p:sp>
      <p:sp>
        <p:nvSpPr>
          <p:cNvPr id="33" name="Foliennummernplatzhalter 5"/>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fld>
            <a:endParaRPr lang="en-US" dirty="0"/>
          </a:p>
        </p:txBody>
      </p:sp>
      <p:sp>
        <p:nvSpPr>
          <p:cNvPr id="34" name="Footer Placeholder 4"/>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35" name="Datumsplatzhalter 3"/>
          <p:cNvSpPr txBox="1"/>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endParaRPr lang="en-US" noProof="0" dirty="0">
              <a:latin typeface="+mj-lt"/>
            </a:endParaRPr>
          </a:p>
        </p:txBody>
      </p:sp>
      <p:sp>
        <p:nvSpPr>
          <p:cNvPr id="36" name="Datumsplatzhalter 3"/>
          <p:cNvSpPr txBox="1"/>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endParaRPr lang="en-US" noProof="0" dirty="0">
              <a:latin typeface="+mj-lt"/>
            </a:endParaRPr>
          </a:p>
        </p:txBody>
      </p:sp>
      <p:sp>
        <p:nvSpPr>
          <p:cNvPr id="43" name="Content Placeholder 4"/>
          <p:cNvSpPr>
            <a:spLocks noGrp="1"/>
          </p:cNvSpPr>
          <p:nvPr>
            <p:ph sz="quarter" idx="31" hasCustomPrompt="1"/>
          </p:nvPr>
        </p:nvSpPr>
        <p:spPr>
          <a:xfrm>
            <a:off x="1037617" y="4226704"/>
            <a:ext cx="4878996" cy="1974071"/>
          </a:xfrm>
        </p:spPr>
        <p:txBody>
          <a:bodyPr tIns="182880" numCol="1" spcCol="356616"/>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p:txBody>
      </p:sp>
      <p:sp>
        <p:nvSpPr>
          <p:cNvPr id="44" name="Content Placeholder 4"/>
          <p:cNvSpPr>
            <a:spLocks noGrp="1"/>
          </p:cNvSpPr>
          <p:nvPr>
            <p:ph sz="quarter" idx="32" hasCustomPrompt="1"/>
          </p:nvPr>
        </p:nvSpPr>
        <p:spPr>
          <a:xfrm>
            <a:off x="1037617" y="3608388"/>
            <a:ext cx="487899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charset="0"/>
              <a:buNone/>
              <a:defRPr/>
            </a:pPr>
            <a:r>
              <a:rPr lang="en-US" dirty="0"/>
              <a:t>Click to edit Speaker subtitle with a maximum of approx. 75 characters</a:t>
            </a:r>
            <a:endParaRPr lang="en-US" dirty="0"/>
          </a:p>
        </p:txBody>
      </p:sp>
      <p:pic>
        <p:nvPicPr>
          <p:cNvPr id="38" name="Graphic 37"/>
          <p:cNvPicPr>
            <a:picLocks noChangeAspect="1"/>
          </p:cNvPicPr>
          <p:nvPr userDrawn="1"/>
        </p:nvPicPr>
        <p:blipFill>
          <a:blip r:embed="rId2" cstate="screen">
            <a:extLst>
              <a:ext uri="{96DAC541-7B7A-43D3-8B79-37D633B846F1}">
                <asvg:svgBlip xmlns:asvg="http://schemas.microsoft.com/office/drawing/2016/SVG/main" r:embed="rId3"/>
              </a:ext>
            </a:extLst>
          </a:blip>
          <a:stretch>
            <a:fillRect/>
          </a:stretch>
        </p:blipFill>
        <p:spPr>
          <a:xfrm>
            <a:off x="515939" y="3693384"/>
            <a:ext cx="355235" cy="438820"/>
          </a:xfrm>
          <a:prstGeom prst="rect">
            <a:avLst/>
          </a:prstGeom>
        </p:spPr>
      </p:pic>
      <p:sp>
        <p:nvSpPr>
          <p:cNvPr id="16" name="Picture Placeholder 4"/>
          <p:cNvSpPr>
            <a:spLocks noGrp="1"/>
          </p:cNvSpPr>
          <p:nvPr>
            <p:ph type="pic" sz="quarter" idx="33" hasCustomPrompt="1"/>
          </p:nvPr>
        </p:nvSpPr>
        <p:spPr>
          <a:xfrm>
            <a:off x="6797067" y="1593176"/>
            <a:ext cx="1655063" cy="1656437"/>
          </a:xfrm>
          <a:prstGeom prst="ellipse">
            <a:avLst/>
          </a:prstGeom>
          <a:solidFill>
            <a:schemeClr val="accent5"/>
          </a:solidFill>
        </p:spPr>
        <p:txBody>
          <a:bodyPr anchor="ctr"/>
          <a:lstStyle>
            <a:lvl1pPr marL="0" indent="0" algn="ctr">
              <a:buNone/>
              <a:defRPr i="1"/>
            </a:lvl1pPr>
          </a:lstStyle>
          <a:p>
            <a:r>
              <a:rPr lang="de-DE" dirty="0"/>
              <a:t>Click </a:t>
            </a:r>
            <a:r>
              <a:rPr lang="de-DE" dirty="0" err="1"/>
              <a:t>icon</a:t>
            </a:r>
            <a:r>
              <a:rPr lang="de-DE" dirty="0"/>
              <a:t> </a:t>
            </a:r>
            <a:r>
              <a:rPr lang="de-DE" dirty="0" err="1"/>
              <a:t>to</a:t>
            </a:r>
            <a:r>
              <a:rPr lang="de-DE" dirty="0"/>
              <a:t> </a:t>
            </a:r>
            <a:r>
              <a:rPr lang="de-DE" dirty="0" err="1"/>
              <a:t>add</a:t>
            </a:r>
            <a:r>
              <a:rPr lang="de-DE" dirty="0"/>
              <a:t> </a:t>
            </a:r>
            <a:r>
              <a:rPr lang="de-DE" dirty="0" err="1"/>
              <a:t>photo</a:t>
            </a:r>
            <a:endParaRPr lang="en-US" dirty="0"/>
          </a:p>
        </p:txBody>
      </p:sp>
      <p:sp>
        <p:nvSpPr>
          <p:cNvPr id="21" name="Content Placeholder 4"/>
          <p:cNvSpPr>
            <a:spLocks noGrp="1"/>
          </p:cNvSpPr>
          <p:nvPr>
            <p:ph sz="quarter" idx="34" hasCustomPrompt="1"/>
          </p:nvPr>
        </p:nvSpPr>
        <p:spPr>
          <a:xfrm>
            <a:off x="6797067" y="4227617"/>
            <a:ext cx="4878996" cy="1974071"/>
          </a:xfrm>
        </p:spPr>
        <p:txBody>
          <a:bodyPr tIns="182880" numCol="1" spcCol="356616"/>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p:txBody>
      </p:sp>
      <p:sp>
        <p:nvSpPr>
          <p:cNvPr id="22" name="Content Placeholder 4"/>
          <p:cNvSpPr>
            <a:spLocks noGrp="1"/>
          </p:cNvSpPr>
          <p:nvPr>
            <p:ph sz="quarter" idx="35" hasCustomPrompt="1"/>
          </p:nvPr>
        </p:nvSpPr>
        <p:spPr>
          <a:xfrm>
            <a:off x="6797067" y="3609301"/>
            <a:ext cx="487899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charset="0"/>
              <a:buNone/>
              <a:defRPr/>
            </a:pPr>
            <a:r>
              <a:rPr lang="en-US" dirty="0"/>
              <a:t>Click to edit Speaker subtitle with a maximum of approx. 75 characters</a:t>
            </a:r>
            <a:endParaRPr lang="en-US" dirty="0"/>
          </a:p>
        </p:txBody>
      </p:sp>
      <p:pic>
        <p:nvPicPr>
          <p:cNvPr id="23" name="Graphic 22"/>
          <p:cNvPicPr>
            <a:picLocks noChangeAspect="1"/>
          </p:cNvPicPr>
          <p:nvPr userDrawn="1"/>
        </p:nvPicPr>
        <p:blipFill>
          <a:blip r:embed="rId2" cstate="screen">
            <a:extLst>
              <a:ext uri="{96DAC541-7B7A-43D3-8B79-37D633B846F1}">
                <asvg:svgBlip xmlns:asvg="http://schemas.microsoft.com/office/drawing/2016/SVG/main" r:embed="rId3"/>
              </a:ext>
            </a:extLst>
          </a:blip>
          <a:stretch>
            <a:fillRect/>
          </a:stretch>
        </p:blipFill>
        <p:spPr>
          <a:xfrm>
            <a:off x="6275389" y="3694297"/>
            <a:ext cx="355235" cy="438820"/>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Footer">
    <p:spTree>
      <p:nvGrpSpPr>
        <p:cNvPr id="1" name=""/>
        <p:cNvGrpSpPr/>
        <p:nvPr/>
      </p:nvGrpSpPr>
      <p:grpSpPr>
        <a:xfrm>
          <a:off x="0" y="0"/>
          <a:ext cx="0" cy="0"/>
          <a:chOff x="0" y="0"/>
          <a:chExt cx="0" cy="0"/>
        </a:xfrm>
      </p:grpSpPr>
      <p:sp>
        <p:nvSpPr>
          <p:cNvPr id="30" name="Textplatzhalter 3"/>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endParaRPr lang="en-US" noProof="0" dirty="0"/>
          </a:p>
        </p:txBody>
      </p:sp>
      <p:sp>
        <p:nvSpPr>
          <p:cNvPr id="15" name="Textplatzhalter 3"/>
          <p:cNvSpPr>
            <a:spLocks noGrp="1"/>
          </p:cNvSpPr>
          <p:nvPr>
            <p:ph type="body" sz="quarter" idx="21" hasCustomPrompt="1"/>
          </p:nvPr>
        </p:nvSpPr>
        <p:spPr>
          <a:xfrm>
            <a:off x="521448" y="1550589"/>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01</a:t>
            </a:r>
            <a:endParaRPr lang="en-US" noProof="0" dirty="0"/>
          </a:p>
        </p:txBody>
      </p:sp>
      <p:sp>
        <p:nvSpPr>
          <p:cNvPr id="16" name="Textplatzhalter 3"/>
          <p:cNvSpPr>
            <a:spLocks noGrp="1"/>
          </p:cNvSpPr>
          <p:nvPr>
            <p:ph type="body" sz="quarter" idx="22" hasCustomPrompt="1"/>
          </p:nvPr>
        </p:nvSpPr>
        <p:spPr>
          <a:xfrm>
            <a:off x="1520329" y="1655064"/>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Agenda topic</a:t>
            </a:r>
            <a:br>
              <a:rPr lang="en-US" noProof="0" dirty="0"/>
            </a:br>
            <a:r>
              <a:rPr lang="en-US" noProof="0" dirty="0"/>
              <a:t>in maximum two lines</a:t>
            </a:r>
            <a:endParaRPr lang="en-US" noProof="0" dirty="0"/>
          </a:p>
        </p:txBody>
      </p:sp>
      <p:sp>
        <p:nvSpPr>
          <p:cNvPr id="23" name="Textplatzhalter 3"/>
          <p:cNvSpPr>
            <a:spLocks noGrp="1"/>
          </p:cNvSpPr>
          <p:nvPr>
            <p:ph type="body" sz="quarter" idx="23" hasCustomPrompt="1"/>
          </p:nvPr>
        </p:nvSpPr>
        <p:spPr>
          <a:xfrm>
            <a:off x="521448" y="2583523"/>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02</a:t>
            </a:r>
            <a:endParaRPr lang="en-US" noProof="0" dirty="0"/>
          </a:p>
        </p:txBody>
      </p:sp>
      <p:sp>
        <p:nvSpPr>
          <p:cNvPr id="24" name="Textplatzhalter 3"/>
          <p:cNvSpPr>
            <a:spLocks noGrp="1"/>
          </p:cNvSpPr>
          <p:nvPr>
            <p:ph type="body" sz="quarter" idx="24" hasCustomPrompt="1"/>
          </p:nvPr>
        </p:nvSpPr>
        <p:spPr>
          <a:xfrm>
            <a:off x="1520329" y="2688336"/>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Agenda topic</a:t>
            </a:r>
            <a:br>
              <a:rPr lang="en-US" noProof="0" dirty="0"/>
            </a:br>
            <a:r>
              <a:rPr lang="en-US" noProof="0" dirty="0"/>
              <a:t>in maximum two lines</a:t>
            </a:r>
            <a:endParaRPr lang="en-US" noProof="0" dirty="0"/>
          </a:p>
        </p:txBody>
      </p:sp>
      <p:sp>
        <p:nvSpPr>
          <p:cNvPr id="25" name="Textplatzhalter 3"/>
          <p:cNvSpPr>
            <a:spLocks noGrp="1"/>
          </p:cNvSpPr>
          <p:nvPr>
            <p:ph type="body" sz="quarter" idx="25" hasCustomPrompt="1"/>
          </p:nvPr>
        </p:nvSpPr>
        <p:spPr>
          <a:xfrm>
            <a:off x="521448" y="3616457"/>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03</a:t>
            </a:r>
            <a:endParaRPr lang="en-US" noProof="0"/>
          </a:p>
        </p:txBody>
      </p:sp>
      <p:sp>
        <p:nvSpPr>
          <p:cNvPr id="26" name="Textplatzhalter 3"/>
          <p:cNvSpPr>
            <a:spLocks noGrp="1"/>
          </p:cNvSpPr>
          <p:nvPr>
            <p:ph type="body" sz="quarter" idx="26" hasCustomPrompt="1"/>
          </p:nvPr>
        </p:nvSpPr>
        <p:spPr>
          <a:xfrm>
            <a:off x="1520329" y="3721608"/>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Agenda topic</a:t>
            </a:r>
            <a:br>
              <a:rPr lang="en-US" noProof="0" dirty="0"/>
            </a:br>
            <a:r>
              <a:rPr lang="en-US" noProof="0" dirty="0"/>
              <a:t>in maximum two lines</a:t>
            </a:r>
            <a:endParaRPr lang="en-US" noProof="0" dirty="0"/>
          </a:p>
        </p:txBody>
      </p:sp>
      <p:sp>
        <p:nvSpPr>
          <p:cNvPr id="27" name="Textplatzhalter 3"/>
          <p:cNvSpPr>
            <a:spLocks noGrp="1"/>
          </p:cNvSpPr>
          <p:nvPr>
            <p:ph type="body" sz="quarter" idx="27" hasCustomPrompt="1"/>
          </p:nvPr>
        </p:nvSpPr>
        <p:spPr>
          <a:xfrm>
            <a:off x="521448" y="4649390"/>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04</a:t>
            </a:r>
            <a:endParaRPr lang="en-US" noProof="0" dirty="0"/>
          </a:p>
        </p:txBody>
      </p:sp>
      <p:sp>
        <p:nvSpPr>
          <p:cNvPr id="28" name="Textplatzhalter 3"/>
          <p:cNvSpPr>
            <a:spLocks noGrp="1"/>
          </p:cNvSpPr>
          <p:nvPr>
            <p:ph type="body" sz="quarter" idx="28" hasCustomPrompt="1"/>
          </p:nvPr>
        </p:nvSpPr>
        <p:spPr>
          <a:xfrm>
            <a:off x="1520329" y="4754880"/>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Agenda topic</a:t>
            </a:r>
            <a:br>
              <a:rPr lang="en-US" noProof="0" dirty="0"/>
            </a:br>
            <a:r>
              <a:rPr lang="en-US" noProof="0" dirty="0"/>
              <a:t>in maximum two lines</a:t>
            </a:r>
            <a:endParaRPr lang="en-US" noProof="0" dirty="0"/>
          </a:p>
        </p:txBody>
      </p:sp>
      <p:sp>
        <p:nvSpPr>
          <p:cNvPr id="31" name="Textplatzhalter 3"/>
          <p:cNvSpPr>
            <a:spLocks noGrp="1"/>
          </p:cNvSpPr>
          <p:nvPr>
            <p:ph type="body" sz="quarter" idx="29" hasCustomPrompt="1"/>
          </p:nvPr>
        </p:nvSpPr>
        <p:spPr>
          <a:xfrm>
            <a:off x="6278782" y="1550589"/>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05</a:t>
            </a:r>
            <a:endParaRPr lang="en-US" noProof="0"/>
          </a:p>
        </p:txBody>
      </p:sp>
      <p:sp>
        <p:nvSpPr>
          <p:cNvPr id="32" name="Textplatzhalter 3"/>
          <p:cNvSpPr>
            <a:spLocks noGrp="1"/>
          </p:cNvSpPr>
          <p:nvPr>
            <p:ph type="body" sz="quarter" idx="30" hasCustomPrompt="1"/>
          </p:nvPr>
        </p:nvSpPr>
        <p:spPr>
          <a:xfrm>
            <a:off x="7277663" y="1655064"/>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Agenda topic</a:t>
            </a:r>
            <a:br>
              <a:rPr lang="en-US" noProof="0"/>
            </a:br>
            <a:r>
              <a:rPr lang="en-US" noProof="0"/>
              <a:t>in maximum two lines</a:t>
            </a:r>
            <a:endParaRPr lang="en-US" noProof="0"/>
          </a:p>
        </p:txBody>
      </p:sp>
      <p:sp>
        <p:nvSpPr>
          <p:cNvPr id="33" name="Textplatzhalter 3"/>
          <p:cNvSpPr>
            <a:spLocks noGrp="1"/>
          </p:cNvSpPr>
          <p:nvPr>
            <p:ph type="body" sz="quarter" idx="31" hasCustomPrompt="1"/>
          </p:nvPr>
        </p:nvSpPr>
        <p:spPr>
          <a:xfrm>
            <a:off x="6278782" y="2583522"/>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06</a:t>
            </a:r>
            <a:endParaRPr lang="en-US" noProof="0"/>
          </a:p>
        </p:txBody>
      </p:sp>
      <p:sp>
        <p:nvSpPr>
          <p:cNvPr id="34" name="Textplatzhalter 3"/>
          <p:cNvSpPr>
            <a:spLocks noGrp="1"/>
          </p:cNvSpPr>
          <p:nvPr>
            <p:ph type="body" sz="quarter" idx="32" hasCustomPrompt="1"/>
          </p:nvPr>
        </p:nvSpPr>
        <p:spPr>
          <a:xfrm>
            <a:off x="7277663" y="2688336"/>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Agenda topic</a:t>
            </a:r>
            <a:br>
              <a:rPr lang="en-US" noProof="0" dirty="0"/>
            </a:br>
            <a:r>
              <a:rPr lang="en-US" noProof="0" dirty="0"/>
              <a:t>in maximum two lines</a:t>
            </a:r>
            <a:endParaRPr lang="en-US" noProof="0" dirty="0"/>
          </a:p>
        </p:txBody>
      </p:sp>
      <p:sp>
        <p:nvSpPr>
          <p:cNvPr id="35" name="Textplatzhalter 3"/>
          <p:cNvSpPr>
            <a:spLocks noGrp="1"/>
          </p:cNvSpPr>
          <p:nvPr>
            <p:ph type="body" sz="quarter" idx="33" hasCustomPrompt="1"/>
          </p:nvPr>
        </p:nvSpPr>
        <p:spPr>
          <a:xfrm>
            <a:off x="6278782" y="3616456"/>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07</a:t>
            </a:r>
            <a:endParaRPr lang="en-US" noProof="0"/>
          </a:p>
        </p:txBody>
      </p:sp>
      <p:sp>
        <p:nvSpPr>
          <p:cNvPr id="36" name="Textplatzhalter 3"/>
          <p:cNvSpPr>
            <a:spLocks noGrp="1"/>
          </p:cNvSpPr>
          <p:nvPr>
            <p:ph type="body" sz="quarter" idx="34" hasCustomPrompt="1"/>
          </p:nvPr>
        </p:nvSpPr>
        <p:spPr>
          <a:xfrm>
            <a:off x="7277663" y="3721608"/>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Agenda topic</a:t>
            </a:r>
            <a:br>
              <a:rPr lang="en-US" noProof="0"/>
            </a:br>
            <a:r>
              <a:rPr lang="en-US" noProof="0"/>
              <a:t>in maximum two lines</a:t>
            </a:r>
            <a:endParaRPr lang="en-US" noProof="0"/>
          </a:p>
        </p:txBody>
      </p:sp>
      <p:sp>
        <p:nvSpPr>
          <p:cNvPr id="37" name="Textplatzhalter 3"/>
          <p:cNvSpPr>
            <a:spLocks noGrp="1"/>
          </p:cNvSpPr>
          <p:nvPr>
            <p:ph type="body" sz="quarter" idx="35" hasCustomPrompt="1"/>
          </p:nvPr>
        </p:nvSpPr>
        <p:spPr>
          <a:xfrm>
            <a:off x="6278782" y="4649390"/>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08</a:t>
            </a:r>
            <a:endParaRPr lang="en-US" noProof="0"/>
          </a:p>
        </p:txBody>
      </p:sp>
      <p:sp>
        <p:nvSpPr>
          <p:cNvPr id="38" name="Textplatzhalter 3"/>
          <p:cNvSpPr>
            <a:spLocks noGrp="1"/>
          </p:cNvSpPr>
          <p:nvPr>
            <p:ph type="body" sz="quarter" idx="36" hasCustomPrompt="1"/>
          </p:nvPr>
        </p:nvSpPr>
        <p:spPr>
          <a:xfrm>
            <a:off x="7277663" y="4754880"/>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Agenda topic</a:t>
            </a:r>
            <a:br>
              <a:rPr lang="en-US" noProof="0"/>
            </a:br>
            <a:r>
              <a:rPr lang="en-US" noProof="0"/>
              <a:t>in maximum two lines</a:t>
            </a:r>
            <a:endParaRPr lang="en-US" noProof="0"/>
          </a:p>
        </p:txBody>
      </p:sp>
      <p:sp>
        <p:nvSpPr>
          <p:cNvPr id="45" name="Titelplatzhalter 1"/>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lvl1pPr>
          </a:lstStyle>
          <a:p>
            <a:pPr lvl="0"/>
            <a:r>
              <a:rPr lang="en-US" noProof="0" dirty="0"/>
              <a:t>Click to edit Agenda title with a maximum of </a:t>
            </a:r>
            <a:br>
              <a:rPr lang="en-US" noProof="0" dirty="0"/>
            </a:br>
            <a:r>
              <a:rPr lang="en-US" noProof="0" dirty="0"/>
              <a:t>approx. 120 characters in maximum two lines</a:t>
            </a:r>
            <a:endParaRPr lang="en-US" noProof="0" dirty="0"/>
          </a:p>
        </p:txBody>
      </p:sp>
      <p:sp>
        <p:nvSpPr>
          <p:cNvPr id="40" name="Trapez 1"/>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1" fmla="*/ 0 w 12192000"/>
              <a:gd name="connsiteY0-2" fmla="*/ 512762 h 512762"/>
              <a:gd name="connsiteX1-3" fmla="*/ 3201 w 12192000"/>
              <a:gd name="connsiteY1-4" fmla="*/ 256559 h 512762"/>
              <a:gd name="connsiteX2-5" fmla="*/ 12063810 w 12192000"/>
              <a:gd name="connsiteY2-6" fmla="*/ 0 h 512762"/>
              <a:gd name="connsiteX3-7" fmla="*/ 12192000 w 12192000"/>
              <a:gd name="connsiteY3-8" fmla="*/ 512762 h 512762"/>
              <a:gd name="connsiteX4-9" fmla="*/ 0 w 12192000"/>
              <a:gd name="connsiteY4-10" fmla="*/ 512762 h 512762"/>
              <a:gd name="connsiteX0-11" fmla="*/ 0 w 12195378"/>
              <a:gd name="connsiteY0-12" fmla="*/ 512762 h 512762"/>
              <a:gd name="connsiteX1-13" fmla="*/ 3201 w 12195378"/>
              <a:gd name="connsiteY1-14" fmla="*/ 256559 h 512762"/>
              <a:gd name="connsiteX2-15" fmla="*/ 12195378 w 12195378"/>
              <a:gd name="connsiteY2-16" fmla="*/ 0 h 512762"/>
              <a:gd name="connsiteX3-17" fmla="*/ 12192000 w 12195378"/>
              <a:gd name="connsiteY3-18" fmla="*/ 512762 h 512762"/>
              <a:gd name="connsiteX4-19" fmla="*/ 0 w 12195378"/>
              <a:gd name="connsiteY4-20" fmla="*/ 512762 h 512762"/>
              <a:gd name="connsiteX0-21" fmla="*/ 0 w 12208020"/>
              <a:gd name="connsiteY0-22" fmla="*/ 479051 h 479051"/>
              <a:gd name="connsiteX1-23" fmla="*/ 3201 w 12208020"/>
              <a:gd name="connsiteY1-24" fmla="*/ 222848 h 479051"/>
              <a:gd name="connsiteX2-25" fmla="*/ 12208020 w 12208020"/>
              <a:gd name="connsiteY2-26" fmla="*/ 0 h 479051"/>
              <a:gd name="connsiteX3-27" fmla="*/ 12192000 w 12208020"/>
              <a:gd name="connsiteY3-28" fmla="*/ 479051 h 479051"/>
              <a:gd name="connsiteX4-29" fmla="*/ 0 w 12208020"/>
              <a:gd name="connsiteY4-30" fmla="*/ 479051 h 479051"/>
              <a:gd name="connsiteX0-31" fmla="*/ 0 w 12195378"/>
              <a:gd name="connsiteY0-32" fmla="*/ 491692 h 491692"/>
              <a:gd name="connsiteX1-33" fmla="*/ 3201 w 12195378"/>
              <a:gd name="connsiteY1-34" fmla="*/ 235489 h 491692"/>
              <a:gd name="connsiteX2-35" fmla="*/ 12195378 w 12195378"/>
              <a:gd name="connsiteY2-36" fmla="*/ 0 h 491692"/>
              <a:gd name="connsiteX3-37" fmla="*/ 12192000 w 12195378"/>
              <a:gd name="connsiteY3-38" fmla="*/ 491692 h 491692"/>
              <a:gd name="connsiteX4-39" fmla="*/ 0 w 12195378"/>
              <a:gd name="connsiteY4-40" fmla="*/ 491692 h 491692"/>
              <a:gd name="connsiteX0-41" fmla="*/ 0 w 12195378"/>
              <a:gd name="connsiteY0-42" fmla="*/ 491692 h 491692"/>
              <a:gd name="connsiteX1-43" fmla="*/ 7415 w 12195378"/>
              <a:gd name="connsiteY1-44" fmla="*/ 205993 h 491692"/>
              <a:gd name="connsiteX2-45" fmla="*/ 12195378 w 12195378"/>
              <a:gd name="connsiteY2-46" fmla="*/ 0 h 491692"/>
              <a:gd name="connsiteX3-47" fmla="*/ 12192000 w 12195378"/>
              <a:gd name="connsiteY3-48" fmla="*/ 491692 h 491692"/>
              <a:gd name="connsiteX4-49" fmla="*/ 0 w 12195378"/>
              <a:gd name="connsiteY4-50" fmla="*/ 491692 h 491692"/>
              <a:gd name="connsiteX0-51" fmla="*/ 0 w 12195378"/>
              <a:gd name="connsiteY0-52" fmla="*/ 491692 h 491692"/>
              <a:gd name="connsiteX1-53" fmla="*/ 3201 w 12195378"/>
              <a:gd name="connsiteY1-54" fmla="*/ 205993 h 491692"/>
              <a:gd name="connsiteX2-55" fmla="*/ 12195378 w 12195378"/>
              <a:gd name="connsiteY2-56" fmla="*/ 0 h 491692"/>
              <a:gd name="connsiteX3-57" fmla="*/ 12192000 w 12195378"/>
              <a:gd name="connsiteY3-58" fmla="*/ 491692 h 491692"/>
              <a:gd name="connsiteX4-59" fmla="*/ 0 w 12195378"/>
              <a:gd name="connsiteY4-60" fmla="*/ 491692 h 491692"/>
              <a:gd name="connsiteX0-61" fmla="*/ 5227 w 12192177"/>
              <a:gd name="connsiteY0-62" fmla="*/ 491692 h 491692"/>
              <a:gd name="connsiteX1-63" fmla="*/ 0 w 12192177"/>
              <a:gd name="connsiteY1-64" fmla="*/ 205993 h 491692"/>
              <a:gd name="connsiteX2-65" fmla="*/ 12192177 w 12192177"/>
              <a:gd name="connsiteY2-66" fmla="*/ 0 h 491692"/>
              <a:gd name="connsiteX3-67" fmla="*/ 12188799 w 12192177"/>
              <a:gd name="connsiteY3-68" fmla="*/ 491692 h 491692"/>
              <a:gd name="connsiteX4-69" fmla="*/ 5227 w 12192177"/>
              <a:gd name="connsiteY4-70" fmla="*/ 491692 h 491692"/>
              <a:gd name="connsiteX0-71" fmla="*/ 5227 w 12192177"/>
              <a:gd name="connsiteY0-72" fmla="*/ 491692 h 494911"/>
              <a:gd name="connsiteX1-73" fmla="*/ 0 w 12192177"/>
              <a:gd name="connsiteY1-74" fmla="*/ 205993 h 494911"/>
              <a:gd name="connsiteX2-75" fmla="*/ 12192177 w 12192177"/>
              <a:gd name="connsiteY2-76" fmla="*/ 0 h 494911"/>
              <a:gd name="connsiteX3-77" fmla="*/ 12192019 w 12192177"/>
              <a:gd name="connsiteY3-78" fmla="*/ 494911 h 494911"/>
              <a:gd name="connsiteX4-79" fmla="*/ 5227 w 12192177"/>
              <a:gd name="connsiteY4-80" fmla="*/ 491692 h 494911"/>
              <a:gd name="connsiteX0-81" fmla="*/ 5227 w 12192177"/>
              <a:gd name="connsiteY0-82" fmla="*/ 475594 h 478813"/>
              <a:gd name="connsiteX1-83" fmla="*/ 0 w 12192177"/>
              <a:gd name="connsiteY1-84" fmla="*/ 189895 h 478813"/>
              <a:gd name="connsiteX2-85" fmla="*/ 12192177 w 12192177"/>
              <a:gd name="connsiteY2-86" fmla="*/ 0 h 478813"/>
              <a:gd name="connsiteX3-87" fmla="*/ 12192019 w 12192177"/>
              <a:gd name="connsiteY3-88" fmla="*/ 478813 h 478813"/>
              <a:gd name="connsiteX4-89" fmla="*/ 5227 w 12192177"/>
              <a:gd name="connsiteY4-90" fmla="*/ 475594 h 478813"/>
              <a:gd name="connsiteX0-91" fmla="*/ 22287 w 12209237"/>
              <a:gd name="connsiteY0-92" fmla="*/ 475594 h 478813"/>
              <a:gd name="connsiteX1-93" fmla="*/ 0 w 12209237"/>
              <a:gd name="connsiteY1-94" fmla="*/ 220603 h 478813"/>
              <a:gd name="connsiteX2-95" fmla="*/ 12209237 w 12209237"/>
              <a:gd name="connsiteY2-96" fmla="*/ 0 h 478813"/>
              <a:gd name="connsiteX3-97" fmla="*/ 12209079 w 12209237"/>
              <a:gd name="connsiteY3-98" fmla="*/ 478813 h 478813"/>
              <a:gd name="connsiteX4-99" fmla="*/ 22287 w 12209237"/>
              <a:gd name="connsiteY4-100" fmla="*/ 475594 h 478813"/>
              <a:gd name="connsiteX0-101" fmla="*/ 1815 w 12188765"/>
              <a:gd name="connsiteY0-102" fmla="*/ 475594 h 478813"/>
              <a:gd name="connsiteX1-103" fmla="*/ 0 w 12188765"/>
              <a:gd name="connsiteY1-104" fmla="*/ 183072 h 478813"/>
              <a:gd name="connsiteX2-105" fmla="*/ 12188765 w 12188765"/>
              <a:gd name="connsiteY2-106" fmla="*/ 0 h 478813"/>
              <a:gd name="connsiteX3-107" fmla="*/ 12188607 w 12188765"/>
              <a:gd name="connsiteY3-108" fmla="*/ 478813 h 478813"/>
              <a:gd name="connsiteX4-109" fmla="*/ 1815 w 12188765"/>
              <a:gd name="connsiteY4-110" fmla="*/ 475594 h 478813"/>
              <a:gd name="connsiteX0-111" fmla="*/ 369 w 12190731"/>
              <a:gd name="connsiteY0-112" fmla="*/ 479006 h 479006"/>
              <a:gd name="connsiteX1-113" fmla="*/ 1966 w 12190731"/>
              <a:gd name="connsiteY1-114" fmla="*/ 183072 h 479006"/>
              <a:gd name="connsiteX2-115" fmla="*/ 12190731 w 12190731"/>
              <a:gd name="connsiteY2-116" fmla="*/ 0 h 479006"/>
              <a:gd name="connsiteX3-117" fmla="*/ 12190573 w 12190731"/>
              <a:gd name="connsiteY3-118" fmla="*/ 478813 h 479006"/>
              <a:gd name="connsiteX4-119" fmla="*/ 369 w 12190731"/>
              <a:gd name="connsiteY4-120" fmla="*/ 479006 h 479006"/>
              <a:gd name="connsiteX0-121" fmla="*/ 59818 w 12188765"/>
              <a:gd name="connsiteY0-122" fmla="*/ 438063 h 478813"/>
              <a:gd name="connsiteX1-123" fmla="*/ 0 w 12188765"/>
              <a:gd name="connsiteY1-124" fmla="*/ 183072 h 478813"/>
              <a:gd name="connsiteX2-125" fmla="*/ 12188765 w 12188765"/>
              <a:gd name="connsiteY2-126" fmla="*/ 0 h 478813"/>
              <a:gd name="connsiteX3-127" fmla="*/ 12188607 w 12188765"/>
              <a:gd name="connsiteY3-128" fmla="*/ 478813 h 478813"/>
              <a:gd name="connsiteX4-129" fmla="*/ 59818 w 12188765"/>
              <a:gd name="connsiteY4-130" fmla="*/ 438063 h 478813"/>
              <a:gd name="connsiteX0-131" fmla="*/ 59818 w 12188765"/>
              <a:gd name="connsiteY0-132" fmla="*/ 438063 h 478813"/>
              <a:gd name="connsiteX1-133" fmla="*/ 0 w 12188765"/>
              <a:gd name="connsiteY1-134" fmla="*/ 183072 h 478813"/>
              <a:gd name="connsiteX2-135" fmla="*/ 12188765 w 12188765"/>
              <a:gd name="connsiteY2-136" fmla="*/ 0 h 478813"/>
              <a:gd name="connsiteX3-137" fmla="*/ 12188607 w 12188765"/>
              <a:gd name="connsiteY3-138" fmla="*/ 478813 h 478813"/>
              <a:gd name="connsiteX4-139" fmla="*/ 59818 w 12188765"/>
              <a:gd name="connsiteY4-140" fmla="*/ 438063 h 478813"/>
              <a:gd name="connsiteX0-141" fmla="*/ 0 w 12190362"/>
              <a:gd name="connsiteY0-142" fmla="*/ 475594 h 478813"/>
              <a:gd name="connsiteX1-143" fmla="*/ 1597 w 12190362"/>
              <a:gd name="connsiteY1-144" fmla="*/ 183072 h 478813"/>
              <a:gd name="connsiteX2-145" fmla="*/ 12190362 w 12190362"/>
              <a:gd name="connsiteY2-146" fmla="*/ 0 h 478813"/>
              <a:gd name="connsiteX3-147" fmla="*/ 12190204 w 12190362"/>
              <a:gd name="connsiteY3-148" fmla="*/ 478813 h 478813"/>
              <a:gd name="connsiteX4-149" fmla="*/ 0 w 12190362"/>
              <a:gd name="connsiteY4-150" fmla="*/ 475594 h 47881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7" name="Textfeld 28"/>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2021 Bruker</a:t>
            </a:r>
            <a:endParaRPr lang="en-US" sz="800" noProof="0" dirty="0">
              <a:solidFill>
                <a:schemeClr val="accent3"/>
              </a:solidFill>
              <a:latin typeface="+mj-lt"/>
              <a:ea typeface="Roboto" panose="02000000000000000000" pitchFamily="2" charset="0"/>
            </a:endParaRPr>
          </a:p>
        </p:txBody>
      </p:sp>
      <p:sp>
        <p:nvSpPr>
          <p:cNvPr id="51" name="Datumsplatzhalter 3"/>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25FA22FD-4110-4152-94E2-34D439534699}" type="datetime1">
              <a:rPr lang="de-DE" smtClean="0"/>
            </a:fld>
            <a:endParaRPr lang="en-US" dirty="0"/>
          </a:p>
        </p:txBody>
      </p:sp>
      <p:sp>
        <p:nvSpPr>
          <p:cNvPr id="52" name="Foliennummernplatzhalter 5"/>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fld>
            <a:endParaRPr lang="en-US" dirty="0"/>
          </a:p>
        </p:txBody>
      </p:sp>
      <p:sp>
        <p:nvSpPr>
          <p:cNvPr id="53" name="Footer Placeholder 4"/>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54" name="Datumsplatzhalter 3"/>
          <p:cNvSpPr txBox="1"/>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endParaRPr lang="en-US" noProof="0" dirty="0">
              <a:latin typeface="+mj-lt"/>
            </a:endParaRPr>
          </a:p>
        </p:txBody>
      </p:sp>
      <p:sp>
        <p:nvSpPr>
          <p:cNvPr id="55" name="Datumsplatzhalter 3"/>
          <p:cNvSpPr txBox="1"/>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endParaRPr lang="en-US" noProof="0" dirty="0">
              <a:latin typeface="+mj-lt"/>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1 Column Footer">
    <p:spTree>
      <p:nvGrpSpPr>
        <p:cNvPr id="1" name=""/>
        <p:cNvGrpSpPr/>
        <p:nvPr/>
      </p:nvGrpSpPr>
      <p:grpSpPr>
        <a:xfrm>
          <a:off x="0" y="0"/>
          <a:ext cx="0" cy="0"/>
          <a:chOff x="0" y="0"/>
          <a:chExt cx="0" cy="0"/>
        </a:xfrm>
      </p:grpSpPr>
      <p:sp>
        <p:nvSpPr>
          <p:cNvPr id="17" name="Trapez 1"/>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1" fmla="*/ 0 w 12192000"/>
              <a:gd name="connsiteY0-2" fmla="*/ 512762 h 512762"/>
              <a:gd name="connsiteX1-3" fmla="*/ 3201 w 12192000"/>
              <a:gd name="connsiteY1-4" fmla="*/ 256559 h 512762"/>
              <a:gd name="connsiteX2-5" fmla="*/ 12063810 w 12192000"/>
              <a:gd name="connsiteY2-6" fmla="*/ 0 h 512762"/>
              <a:gd name="connsiteX3-7" fmla="*/ 12192000 w 12192000"/>
              <a:gd name="connsiteY3-8" fmla="*/ 512762 h 512762"/>
              <a:gd name="connsiteX4-9" fmla="*/ 0 w 12192000"/>
              <a:gd name="connsiteY4-10" fmla="*/ 512762 h 512762"/>
              <a:gd name="connsiteX0-11" fmla="*/ 0 w 12195378"/>
              <a:gd name="connsiteY0-12" fmla="*/ 512762 h 512762"/>
              <a:gd name="connsiteX1-13" fmla="*/ 3201 w 12195378"/>
              <a:gd name="connsiteY1-14" fmla="*/ 256559 h 512762"/>
              <a:gd name="connsiteX2-15" fmla="*/ 12195378 w 12195378"/>
              <a:gd name="connsiteY2-16" fmla="*/ 0 h 512762"/>
              <a:gd name="connsiteX3-17" fmla="*/ 12192000 w 12195378"/>
              <a:gd name="connsiteY3-18" fmla="*/ 512762 h 512762"/>
              <a:gd name="connsiteX4-19" fmla="*/ 0 w 12195378"/>
              <a:gd name="connsiteY4-20" fmla="*/ 512762 h 512762"/>
              <a:gd name="connsiteX0-21" fmla="*/ 0 w 12208020"/>
              <a:gd name="connsiteY0-22" fmla="*/ 479051 h 479051"/>
              <a:gd name="connsiteX1-23" fmla="*/ 3201 w 12208020"/>
              <a:gd name="connsiteY1-24" fmla="*/ 222848 h 479051"/>
              <a:gd name="connsiteX2-25" fmla="*/ 12208020 w 12208020"/>
              <a:gd name="connsiteY2-26" fmla="*/ 0 h 479051"/>
              <a:gd name="connsiteX3-27" fmla="*/ 12192000 w 12208020"/>
              <a:gd name="connsiteY3-28" fmla="*/ 479051 h 479051"/>
              <a:gd name="connsiteX4-29" fmla="*/ 0 w 12208020"/>
              <a:gd name="connsiteY4-30" fmla="*/ 479051 h 479051"/>
              <a:gd name="connsiteX0-31" fmla="*/ 0 w 12195378"/>
              <a:gd name="connsiteY0-32" fmla="*/ 491692 h 491692"/>
              <a:gd name="connsiteX1-33" fmla="*/ 3201 w 12195378"/>
              <a:gd name="connsiteY1-34" fmla="*/ 235489 h 491692"/>
              <a:gd name="connsiteX2-35" fmla="*/ 12195378 w 12195378"/>
              <a:gd name="connsiteY2-36" fmla="*/ 0 h 491692"/>
              <a:gd name="connsiteX3-37" fmla="*/ 12192000 w 12195378"/>
              <a:gd name="connsiteY3-38" fmla="*/ 491692 h 491692"/>
              <a:gd name="connsiteX4-39" fmla="*/ 0 w 12195378"/>
              <a:gd name="connsiteY4-40" fmla="*/ 491692 h 491692"/>
              <a:gd name="connsiteX0-41" fmla="*/ 0 w 12195378"/>
              <a:gd name="connsiteY0-42" fmla="*/ 491692 h 491692"/>
              <a:gd name="connsiteX1-43" fmla="*/ 7415 w 12195378"/>
              <a:gd name="connsiteY1-44" fmla="*/ 205993 h 491692"/>
              <a:gd name="connsiteX2-45" fmla="*/ 12195378 w 12195378"/>
              <a:gd name="connsiteY2-46" fmla="*/ 0 h 491692"/>
              <a:gd name="connsiteX3-47" fmla="*/ 12192000 w 12195378"/>
              <a:gd name="connsiteY3-48" fmla="*/ 491692 h 491692"/>
              <a:gd name="connsiteX4-49" fmla="*/ 0 w 12195378"/>
              <a:gd name="connsiteY4-50" fmla="*/ 491692 h 491692"/>
              <a:gd name="connsiteX0-51" fmla="*/ 0 w 12195378"/>
              <a:gd name="connsiteY0-52" fmla="*/ 491692 h 491692"/>
              <a:gd name="connsiteX1-53" fmla="*/ 3201 w 12195378"/>
              <a:gd name="connsiteY1-54" fmla="*/ 205993 h 491692"/>
              <a:gd name="connsiteX2-55" fmla="*/ 12195378 w 12195378"/>
              <a:gd name="connsiteY2-56" fmla="*/ 0 h 491692"/>
              <a:gd name="connsiteX3-57" fmla="*/ 12192000 w 12195378"/>
              <a:gd name="connsiteY3-58" fmla="*/ 491692 h 491692"/>
              <a:gd name="connsiteX4-59" fmla="*/ 0 w 12195378"/>
              <a:gd name="connsiteY4-60" fmla="*/ 491692 h 491692"/>
              <a:gd name="connsiteX0-61" fmla="*/ 5227 w 12192177"/>
              <a:gd name="connsiteY0-62" fmla="*/ 491692 h 491692"/>
              <a:gd name="connsiteX1-63" fmla="*/ 0 w 12192177"/>
              <a:gd name="connsiteY1-64" fmla="*/ 205993 h 491692"/>
              <a:gd name="connsiteX2-65" fmla="*/ 12192177 w 12192177"/>
              <a:gd name="connsiteY2-66" fmla="*/ 0 h 491692"/>
              <a:gd name="connsiteX3-67" fmla="*/ 12188799 w 12192177"/>
              <a:gd name="connsiteY3-68" fmla="*/ 491692 h 491692"/>
              <a:gd name="connsiteX4-69" fmla="*/ 5227 w 12192177"/>
              <a:gd name="connsiteY4-70" fmla="*/ 491692 h 491692"/>
              <a:gd name="connsiteX0-71" fmla="*/ 5227 w 12192177"/>
              <a:gd name="connsiteY0-72" fmla="*/ 491692 h 494911"/>
              <a:gd name="connsiteX1-73" fmla="*/ 0 w 12192177"/>
              <a:gd name="connsiteY1-74" fmla="*/ 205993 h 494911"/>
              <a:gd name="connsiteX2-75" fmla="*/ 12192177 w 12192177"/>
              <a:gd name="connsiteY2-76" fmla="*/ 0 h 494911"/>
              <a:gd name="connsiteX3-77" fmla="*/ 12192019 w 12192177"/>
              <a:gd name="connsiteY3-78" fmla="*/ 494911 h 494911"/>
              <a:gd name="connsiteX4-79" fmla="*/ 5227 w 12192177"/>
              <a:gd name="connsiteY4-80" fmla="*/ 491692 h 494911"/>
              <a:gd name="connsiteX0-81" fmla="*/ 5227 w 12192177"/>
              <a:gd name="connsiteY0-82" fmla="*/ 475594 h 478813"/>
              <a:gd name="connsiteX1-83" fmla="*/ 0 w 12192177"/>
              <a:gd name="connsiteY1-84" fmla="*/ 189895 h 478813"/>
              <a:gd name="connsiteX2-85" fmla="*/ 12192177 w 12192177"/>
              <a:gd name="connsiteY2-86" fmla="*/ 0 h 478813"/>
              <a:gd name="connsiteX3-87" fmla="*/ 12192019 w 12192177"/>
              <a:gd name="connsiteY3-88" fmla="*/ 478813 h 478813"/>
              <a:gd name="connsiteX4-89" fmla="*/ 5227 w 12192177"/>
              <a:gd name="connsiteY4-90" fmla="*/ 475594 h 478813"/>
              <a:gd name="connsiteX0-91" fmla="*/ 22287 w 12209237"/>
              <a:gd name="connsiteY0-92" fmla="*/ 475594 h 478813"/>
              <a:gd name="connsiteX1-93" fmla="*/ 0 w 12209237"/>
              <a:gd name="connsiteY1-94" fmla="*/ 220603 h 478813"/>
              <a:gd name="connsiteX2-95" fmla="*/ 12209237 w 12209237"/>
              <a:gd name="connsiteY2-96" fmla="*/ 0 h 478813"/>
              <a:gd name="connsiteX3-97" fmla="*/ 12209079 w 12209237"/>
              <a:gd name="connsiteY3-98" fmla="*/ 478813 h 478813"/>
              <a:gd name="connsiteX4-99" fmla="*/ 22287 w 12209237"/>
              <a:gd name="connsiteY4-100" fmla="*/ 475594 h 478813"/>
              <a:gd name="connsiteX0-101" fmla="*/ 1815 w 12188765"/>
              <a:gd name="connsiteY0-102" fmla="*/ 475594 h 478813"/>
              <a:gd name="connsiteX1-103" fmla="*/ 0 w 12188765"/>
              <a:gd name="connsiteY1-104" fmla="*/ 183072 h 478813"/>
              <a:gd name="connsiteX2-105" fmla="*/ 12188765 w 12188765"/>
              <a:gd name="connsiteY2-106" fmla="*/ 0 h 478813"/>
              <a:gd name="connsiteX3-107" fmla="*/ 12188607 w 12188765"/>
              <a:gd name="connsiteY3-108" fmla="*/ 478813 h 478813"/>
              <a:gd name="connsiteX4-109" fmla="*/ 1815 w 12188765"/>
              <a:gd name="connsiteY4-110" fmla="*/ 475594 h 478813"/>
              <a:gd name="connsiteX0-111" fmla="*/ 369 w 12190731"/>
              <a:gd name="connsiteY0-112" fmla="*/ 479006 h 479006"/>
              <a:gd name="connsiteX1-113" fmla="*/ 1966 w 12190731"/>
              <a:gd name="connsiteY1-114" fmla="*/ 183072 h 479006"/>
              <a:gd name="connsiteX2-115" fmla="*/ 12190731 w 12190731"/>
              <a:gd name="connsiteY2-116" fmla="*/ 0 h 479006"/>
              <a:gd name="connsiteX3-117" fmla="*/ 12190573 w 12190731"/>
              <a:gd name="connsiteY3-118" fmla="*/ 478813 h 479006"/>
              <a:gd name="connsiteX4-119" fmla="*/ 369 w 12190731"/>
              <a:gd name="connsiteY4-120" fmla="*/ 479006 h 479006"/>
              <a:gd name="connsiteX0-121" fmla="*/ 59818 w 12188765"/>
              <a:gd name="connsiteY0-122" fmla="*/ 438063 h 478813"/>
              <a:gd name="connsiteX1-123" fmla="*/ 0 w 12188765"/>
              <a:gd name="connsiteY1-124" fmla="*/ 183072 h 478813"/>
              <a:gd name="connsiteX2-125" fmla="*/ 12188765 w 12188765"/>
              <a:gd name="connsiteY2-126" fmla="*/ 0 h 478813"/>
              <a:gd name="connsiteX3-127" fmla="*/ 12188607 w 12188765"/>
              <a:gd name="connsiteY3-128" fmla="*/ 478813 h 478813"/>
              <a:gd name="connsiteX4-129" fmla="*/ 59818 w 12188765"/>
              <a:gd name="connsiteY4-130" fmla="*/ 438063 h 478813"/>
              <a:gd name="connsiteX0-131" fmla="*/ 59818 w 12188765"/>
              <a:gd name="connsiteY0-132" fmla="*/ 438063 h 478813"/>
              <a:gd name="connsiteX1-133" fmla="*/ 0 w 12188765"/>
              <a:gd name="connsiteY1-134" fmla="*/ 183072 h 478813"/>
              <a:gd name="connsiteX2-135" fmla="*/ 12188765 w 12188765"/>
              <a:gd name="connsiteY2-136" fmla="*/ 0 h 478813"/>
              <a:gd name="connsiteX3-137" fmla="*/ 12188607 w 12188765"/>
              <a:gd name="connsiteY3-138" fmla="*/ 478813 h 478813"/>
              <a:gd name="connsiteX4-139" fmla="*/ 59818 w 12188765"/>
              <a:gd name="connsiteY4-140" fmla="*/ 438063 h 478813"/>
              <a:gd name="connsiteX0-141" fmla="*/ 0 w 12190362"/>
              <a:gd name="connsiteY0-142" fmla="*/ 475594 h 478813"/>
              <a:gd name="connsiteX1-143" fmla="*/ 1597 w 12190362"/>
              <a:gd name="connsiteY1-144" fmla="*/ 183072 h 478813"/>
              <a:gd name="connsiteX2-145" fmla="*/ 12190362 w 12190362"/>
              <a:gd name="connsiteY2-146" fmla="*/ 0 h 478813"/>
              <a:gd name="connsiteX3-147" fmla="*/ 12190204 w 12190362"/>
              <a:gd name="connsiteY3-148" fmla="*/ 478813 h 478813"/>
              <a:gd name="connsiteX4-149" fmla="*/ 0 w 12190362"/>
              <a:gd name="connsiteY4-150" fmla="*/ 475594 h 47881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6" name="Textfeld 28"/>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a:t>
            </a:r>
            <a:r>
              <a:rPr lang="de-DE" sz="800" noProof="0" dirty="0">
                <a:solidFill>
                  <a:schemeClr val="accent3"/>
                </a:solidFill>
                <a:latin typeface="+mj-lt"/>
                <a:ea typeface="Roboto" panose="02000000000000000000" pitchFamily="2" charset="0"/>
              </a:rPr>
              <a:t>2021</a:t>
            </a:r>
            <a:r>
              <a:rPr lang="en-US" sz="800" noProof="0" dirty="0">
                <a:solidFill>
                  <a:schemeClr val="accent3"/>
                </a:solidFill>
                <a:latin typeface="+mj-lt"/>
                <a:ea typeface="Roboto" panose="02000000000000000000" pitchFamily="2" charset="0"/>
              </a:rPr>
              <a:t> Bruker</a:t>
            </a:r>
            <a:endParaRPr lang="en-US" sz="800" noProof="0" dirty="0">
              <a:solidFill>
                <a:schemeClr val="accent3"/>
              </a:solidFill>
              <a:latin typeface="+mj-lt"/>
              <a:ea typeface="Roboto" panose="02000000000000000000" pitchFamily="2" charset="0"/>
            </a:endParaRPr>
          </a:p>
        </p:txBody>
      </p:sp>
      <p:sp>
        <p:nvSpPr>
          <p:cNvPr id="5" name="Content Placeholder 4"/>
          <p:cNvSpPr>
            <a:spLocks noGrp="1"/>
          </p:cNvSpPr>
          <p:nvPr>
            <p:ph sz="quarter" idx="21" hasCustomPrompt="1"/>
          </p:nvPr>
        </p:nvSpPr>
        <p:spPr>
          <a:xfrm>
            <a:off x="515939" y="1592635"/>
            <a:ext cx="11160124" cy="4608140"/>
          </a:xfrm>
        </p:spPr>
        <p:txBody>
          <a:bodyPr/>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en-US" dirty="0"/>
          </a:p>
        </p:txBody>
      </p:sp>
      <p:sp>
        <p:nvSpPr>
          <p:cNvPr id="48" name="Textplatzhalter 3"/>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endParaRPr lang="en-US" noProof="0" dirty="0"/>
          </a:p>
        </p:txBody>
      </p:sp>
      <p:sp>
        <p:nvSpPr>
          <p:cNvPr id="12" name="Titelplatzhalter 1"/>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endParaRPr lang="en-US" noProof="0" dirty="0"/>
          </a:p>
        </p:txBody>
      </p:sp>
      <p:sp>
        <p:nvSpPr>
          <p:cNvPr id="15" name="Datumsplatzhalter 3"/>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D4796671-8959-47D8-B23F-742BB4971117}" type="datetime1">
              <a:rPr lang="de-DE" smtClean="0"/>
            </a:fld>
            <a:endParaRPr lang="en-US" dirty="0"/>
          </a:p>
        </p:txBody>
      </p:sp>
      <p:sp>
        <p:nvSpPr>
          <p:cNvPr id="16" name="Foliennummernplatzhalter 5"/>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fld>
            <a:endParaRPr lang="en-US" dirty="0"/>
          </a:p>
        </p:txBody>
      </p:sp>
      <p:sp>
        <p:nvSpPr>
          <p:cNvPr id="18" name="Footer Placeholder 4"/>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19" name="Datumsplatzhalter 3"/>
          <p:cNvSpPr txBox="1"/>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endParaRPr lang="en-US" noProof="0" dirty="0">
              <a:latin typeface="+mj-lt"/>
            </a:endParaRPr>
          </a:p>
        </p:txBody>
      </p:sp>
      <p:sp>
        <p:nvSpPr>
          <p:cNvPr id="20" name="Datumsplatzhalter 3"/>
          <p:cNvSpPr txBox="1"/>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endParaRPr lang="en-US" noProof="0" dirty="0">
              <a:latin typeface="+mj-lt"/>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1 Column Subtitle Footer">
    <p:spTree>
      <p:nvGrpSpPr>
        <p:cNvPr id="1" name=""/>
        <p:cNvGrpSpPr/>
        <p:nvPr/>
      </p:nvGrpSpPr>
      <p:grpSpPr>
        <a:xfrm>
          <a:off x="0" y="0"/>
          <a:ext cx="0" cy="0"/>
          <a:chOff x="0" y="0"/>
          <a:chExt cx="0" cy="0"/>
        </a:xfrm>
      </p:grpSpPr>
      <p:sp>
        <p:nvSpPr>
          <p:cNvPr id="17" name="Trapez 1"/>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1" fmla="*/ 0 w 12192000"/>
              <a:gd name="connsiteY0-2" fmla="*/ 512762 h 512762"/>
              <a:gd name="connsiteX1-3" fmla="*/ 3201 w 12192000"/>
              <a:gd name="connsiteY1-4" fmla="*/ 256559 h 512762"/>
              <a:gd name="connsiteX2-5" fmla="*/ 12063810 w 12192000"/>
              <a:gd name="connsiteY2-6" fmla="*/ 0 h 512762"/>
              <a:gd name="connsiteX3-7" fmla="*/ 12192000 w 12192000"/>
              <a:gd name="connsiteY3-8" fmla="*/ 512762 h 512762"/>
              <a:gd name="connsiteX4-9" fmla="*/ 0 w 12192000"/>
              <a:gd name="connsiteY4-10" fmla="*/ 512762 h 512762"/>
              <a:gd name="connsiteX0-11" fmla="*/ 0 w 12195378"/>
              <a:gd name="connsiteY0-12" fmla="*/ 512762 h 512762"/>
              <a:gd name="connsiteX1-13" fmla="*/ 3201 w 12195378"/>
              <a:gd name="connsiteY1-14" fmla="*/ 256559 h 512762"/>
              <a:gd name="connsiteX2-15" fmla="*/ 12195378 w 12195378"/>
              <a:gd name="connsiteY2-16" fmla="*/ 0 h 512762"/>
              <a:gd name="connsiteX3-17" fmla="*/ 12192000 w 12195378"/>
              <a:gd name="connsiteY3-18" fmla="*/ 512762 h 512762"/>
              <a:gd name="connsiteX4-19" fmla="*/ 0 w 12195378"/>
              <a:gd name="connsiteY4-20" fmla="*/ 512762 h 512762"/>
              <a:gd name="connsiteX0-21" fmla="*/ 0 w 12208020"/>
              <a:gd name="connsiteY0-22" fmla="*/ 479051 h 479051"/>
              <a:gd name="connsiteX1-23" fmla="*/ 3201 w 12208020"/>
              <a:gd name="connsiteY1-24" fmla="*/ 222848 h 479051"/>
              <a:gd name="connsiteX2-25" fmla="*/ 12208020 w 12208020"/>
              <a:gd name="connsiteY2-26" fmla="*/ 0 h 479051"/>
              <a:gd name="connsiteX3-27" fmla="*/ 12192000 w 12208020"/>
              <a:gd name="connsiteY3-28" fmla="*/ 479051 h 479051"/>
              <a:gd name="connsiteX4-29" fmla="*/ 0 w 12208020"/>
              <a:gd name="connsiteY4-30" fmla="*/ 479051 h 479051"/>
              <a:gd name="connsiteX0-31" fmla="*/ 0 w 12195378"/>
              <a:gd name="connsiteY0-32" fmla="*/ 491692 h 491692"/>
              <a:gd name="connsiteX1-33" fmla="*/ 3201 w 12195378"/>
              <a:gd name="connsiteY1-34" fmla="*/ 235489 h 491692"/>
              <a:gd name="connsiteX2-35" fmla="*/ 12195378 w 12195378"/>
              <a:gd name="connsiteY2-36" fmla="*/ 0 h 491692"/>
              <a:gd name="connsiteX3-37" fmla="*/ 12192000 w 12195378"/>
              <a:gd name="connsiteY3-38" fmla="*/ 491692 h 491692"/>
              <a:gd name="connsiteX4-39" fmla="*/ 0 w 12195378"/>
              <a:gd name="connsiteY4-40" fmla="*/ 491692 h 491692"/>
              <a:gd name="connsiteX0-41" fmla="*/ 0 w 12195378"/>
              <a:gd name="connsiteY0-42" fmla="*/ 491692 h 491692"/>
              <a:gd name="connsiteX1-43" fmla="*/ 7415 w 12195378"/>
              <a:gd name="connsiteY1-44" fmla="*/ 205993 h 491692"/>
              <a:gd name="connsiteX2-45" fmla="*/ 12195378 w 12195378"/>
              <a:gd name="connsiteY2-46" fmla="*/ 0 h 491692"/>
              <a:gd name="connsiteX3-47" fmla="*/ 12192000 w 12195378"/>
              <a:gd name="connsiteY3-48" fmla="*/ 491692 h 491692"/>
              <a:gd name="connsiteX4-49" fmla="*/ 0 w 12195378"/>
              <a:gd name="connsiteY4-50" fmla="*/ 491692 h 491692"/>
              <a:gd name="connsiteX0-51" fmla="*/ 0 w 12195378"/>
              <a:gd name="connsiteY0-52" fmla="*/ 491692 h 491692"/>
              <a:gd name="connsiteX1-53" fmla="*/ 3201 w 12195378"/>
              <a:gd name="connsiteY1-54" fmla="*/ 205993 h 491692"/>
              <a:gd name="connsiteX2-55" fmla="*/ 12195378 w 12195378"/>
              <a:gd name="connsiteY2-56" fmla="*/ 0 h 491692"/>
              <a:gd name="connsiteX3-57" fmla="*/ 12192000 w 12195378"/>
              <a:gd name="connsiteY3-58" fmla="*/ 491692 h 491692"/>
              <a:gd name="connsiteX4-59" fmla="*/ 0 w 12195378"/>
              <a:gd name="connsiteY4-60" fmla="*/ 491692 h 491692"/>
              <a:gd name="connsiteX0-61" fmla="*/ 5227 w 12192177"/>
              <a:gd name="connsiteY0-62" fmla="*/ 491692 h 491692"/>
              <a:gd name="connsiteX1-63" fmla="*/ 0 w 12192177"/>
              <a:gd name="connsiteY1-64" fmla="*/ 205993 h 491692"/>
              <a:gd name="connsiteX2-65" fmla="*/ 12192177 w 12192177"/>
              <a:gd name="connsiteY2-66" fmla="*/ 0 h 491692"/>
              <a:gd name="connsiteX3-67" fmla="*/ 12188799 w 12192177"/>
              <a:gd name="connsiteY3-68" fmla="*/ 491692 h 491692"/>
              <a:gd name="connsiteX4-69" fmla="*/ 5227 w 12192177"/>
              <a:gd name="connsiteY4-70" fmla="*/ 491692 h 491692"/>
              <a:gd name="connsiteX0-71" fmla="*/ 5227 w 12192177"/>
              <a:gd name="connsiteY0-72" fmla="*/ 491692 h 494911"/>
              <a:gd name="connsiteX1-73" fmla="*/ 0 w 12192177"/>
              <a:gd name="connsiteY1-74" fmla="*/ 205993 h 494911"/>
              <a:gd name="connsiteX2-75" fmla="*/ 12192177 w 12192177"/>
              <a:gd name="connsiteY2-76" fmla="*/ 0 h 494911"/>
              <a:gd name="connsiteX3-77" fmla="*/ 12192019 w 12192177"/>
              <a:gd name="connsiteY3-78" fmla="*/ 494911 h 494911"/>
              <a:gd name="connsiteX4-79" fmla="*/ 5227 w 12192177"/>
              <a:gd name="connsiteY4-80" fmla="*/ 491692 h 494911"/>
              <a:gd name="connsiteX0-81" fmla="*/ 5227 w 12192177"/>
              <a:gd name="connsiteY0-82" fmla="*/ 475594 h 478813"/>
              <a:gd name="connsiteX1-83" fmla="*/ 0 w 12192177"/>
              <a:gd name="connsiteY1-84" fmla="*/ 189895 h 478813"/>
              <a:gd name="connsiteX2-85" fmla="*/ 12192177 w 12192177"/>
              <a:gd name="connsiteY2-86" fmla="*/ 0 h 478813"/>
              <a:gd name="connsiteX3-87" fmla="*/ 12192019 w 12192177"/>
              <a:gd name="connsiteY3-88" fmla="*/ 478813 h 478813"/>
              <a:gd name="connsiteX4-89" fmla="*/ 5227 w 12192177"/>
              <a:gd name="connsiteY4-90" fmla="*/ 475594 h 478813"/>
              <a:gd name="connsiteX0-91" fmla="*/ 22287 w 12209237"/>
              <a:gd name="connsiteY0-92" fmla="*/ 475594 h 478813"/>
              <a:gd name="connsiteX1-93" fmla="*/ 0 w 12209237"/>
              <a:gd name="connsiteY1-94" fmla="*/ 220603 h 478813"/>
              <a:gd name="connsiteX2-95" fmla="*/ 12209237 w 12209237"/>
              <a:gd name="connsiteY2-96" fmla="*/ 0 h 478813"/>
              <a:gd name="connsiteX3-97" fmla="*/ 12209079 w 12209237"/>
              <a:gd name="connsiteY3-98" fmla="*/ 478813 h 478813"/>
              <a:gd name="connsiteX4-99" fmla="*/ 22287 w 12209237"/>
              <a:gd name="connsiteY4-100" fmla="*/ 475594 h 478813"/>
              <a:gd name="connsiteX0-101" fmla="*/ 1815 w 12188765"/>
              <a:gd name="connsiteY0-102" fmla="*/ 475594 h 478813"/>
              <a:gd name="connsiteX1-103" fmla="*/ 0 w 12188765"/>
              <a:gd name="connsiteY1-104" fmla="*/ 183072 h 478813"/>
              <a:gd name="connsiteX2-105" fmla="*/ 12188765 w 12188765"/>
              <a:gd name="connsiteY2-106" fmla="*/ 0 h 478813"/>
              <a:gd name="connsiteX3-107" fmla="*/ 12188607 w 12188765"/>
              <a:gd name="connsiteY3-108" fmla="*/ 478813 h 478813"/>
              <a:gd name="connsiteX4-109" fmla="*/ 1815 w 12188765"/>
              <a:gd name="connsiteY4-110" fmla="*/ 475594 h 478813"/>
              <a:gd name="connsiteX0-111" fmla="*/ 369 w 12190731"/>
              <a:gd name="connsiteY0-112" fmla="*/ 479006 h 479006"/>
              <a:gd name="connsiteX1-113" fmla="*/ 1966 w 12190731"/>
              <a:gd name="connsiteY1-114" fmla="*/ 183072 h 479006"/>
              <a:gd name="connsiteX2-115" fmla="*/ 12190731 w 12190731"/>
              <a:gd name="connsiteY2-116" fmla="*/ 0 h 479006"/>
              <a:gd name="connsiteX3-117" fmla="*/ 12190573 w 12190731"/>
              <a:gd name="connsiteY3-118" fmla="*/ 478813 h 479006"/>
              <a:gd name="connsiteX4-119" fmla="*/ 369 w 12190731"/>
              <a:gd name="connsiteY4-120" fmla="*/ 479006 h 479006"/>
              <a:gd name="connsiteX0-121" fmla="*/ 59818 w 12188765"/>
              <a:gd name="connsiteY0-122" fmla="*/ 438063 h 478813"/>
              <a:gd name="connsiteX1-123" fmla="*/ 0 w 12188765"/>
              <a:gd name="connsiteY1-124" fmla="*/ 183072 h 478813"/>
              <a:gd name="connsiteX2-125" fmla="*/ 12188765 w 12188765"/>
              <a:gd name="connsiteY2-126" fmla="*/ 0 h 478813"/>
              <a:gd name="connsiteX3-127" fmla="*/ 12188607 w 12188765"/>
              <a:gd name="connsiteY3-128" fmla="*/ 478813 h 478813"/>
              <a:gd name="connsiteX4-129" fmla="*/ 59818 w 12188765"/>
              <a:gd name="connsiteY4-130" fmla="*/ 438063 h 478813"/>
              <a:gd name="connsiteX0-131" fmla="*/ 59818 w 12188765"/>
              <a:gd name="connsiteY0-132" fmla="*/ 438063 h 478813"/>
              <a:gd name="connsiteX1-133" fmla="*/ 0 w 12188765"/>
              <a:gd name="connsiteY1-134" fmla="*/ 183072 h 478813"/>
              <a:gd name="connsiteX2-135" fmla="*/ 12188765 w 12188765"/>
              <a:gd name="connsiteY2-136" fmla="*/ 0 h 478813"/>
              <a:gd name="connsiteX3-137" fmla="*/ 12188607 w 12188765"/>
              <a:gd name="connsiteY3-138" fmla="*/ 478813 h 478813"/>
              <a:gd name="connsiteX4-139" fmla="*/ 59818 w 12188765"/>
              <a:gd name="connsiteY4-140" fmla="*/ 438063 h 478813"/>
              <a:gd name="connsiteX0-141" fmla="*/ 0 w 12190362"/>
              <a:gd name="connsiteY0-142" fmla="*/ 475594 h 478813"/>
              <a:gd name="connsiteX1-143" fmla="*/ 1597 w 12190362"/>
              <a:gd name="connsiteY1-144" fmla="*/ 183072 h 478813"/>
              <a:gd name="connsiteX2-145" fmla="*/ 12190362 w 12190362"/>
              <a:gd name="connsiteY2-146" fmla="*/ 0 h 478813"/>
              <a:gd name="connsiteX3-147" fmla="*/ 12190204 w 12190362"/>
              <a:gd name="connsiteY3-148" fmla="*/ 478813 h 478813"/>
              <a:gd name="connsiteX4-149" fmla="*/ 0 w 12190362"/>
              <a:gd name="connsiteY4-150" fmla="*/ 475594 h 47881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6" name="Textfeld 28"/>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a:t>
            </a:r>
            <a:r>
              <a:rPr lang="de-DE" sz="800" noProof="0" dirty="0">
                <a:solidFill>
                  <a:schemeClr val="accent3"/>
                </a:solidFill>
                <a:latin typeface="+mj-lt"/>
                <a:ea typeface="Roboto" panose="02000000000000000000" pitchFamily="2" charset="0"/>
              </a:rPr>
              <a:t>2021</a:t>
            </a:r>
            <a:r>
              <a:rPr lang="en-US" sz="800" noProof="0" dirty="0">
                <a:solidFill>
                  <a:schemeClr val="accent3"/>
                </a:solidFill>
                <a:latin typeface="+mj-lt"/>
                <a:ea typeface="Roboto" panose="02000000000000000000" pitchFamily="2" charset="0"/>
              </a:rPr>
              <a:t> Bruker</a:t>
            </a:r>
            <a:endParaRPr lang="en-US" sz="800" noProof="0" dirty="0">
              <a:solidFill>
                <a:schemeClr val="accent3"/>
              </a:solidFill>
              <a:latin typeface="+mj-lt"/>
              <a:ea typeface="Roboto" panose="02000000000000000000" pitchFamily="2" charset="0"/>
            </a:endParaRPr>
          </a:p>
        </p:txBody>
      </p:sp>
      <p:sp>
        <p:nvSpPr>
          <p:cNvPr id="48" name="Textplatzhalter 3"/>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endParaRPr lang="en-US" noProof="0" dirty="0"/>
          </a:p>
        </p:txBody>
      </p:sp>
      <p:sp>
        <p:nvSpPr>
          <p:cNvPr id="12" name="Titelplatzhalter 1"/>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lvl1pPr>
          </a:lstStyle>
          <a:p>
            <a:pPr lvl="0"/>
            <a:r>
              <a:rPr lang="en-US" noProof="0" dirty="0"/>
              <a:t>Click to edit Master title with a maximum of </a:t>
            </a:r>
            <a:br>
              <a:rPr lang="en-US" noProof="0" dirty="0"/>
            </a:br>
            <a:r>
              <a:rPr lang="en-US" noProof="0" dirty="0"/>
              <a:t>approx. 120 characters in maximum two lines</a:t>
            </a:r>
            <a:endParaRPr lang="en-US" noProof="0" dirty="0"/>
          </a:p>
        </p:txBody>
      </p:sp>
      <p:sp>
        <p:nvSpPr>
          <p:cNvPr id="16" name="Content Placeholder 4"/>
          <p:cNvSpPr>
            <a:spLocks noGrp="1"/>
          </p:cNvSpPr>
          <p:nvPr>
            <p:ph sz="quarter" idx="21" hasCustomPrompt="1"/>
          </p:nvPr>
        </p:nvSpPr>
        <p:spPr>
          <a:xfrm>
            <a:off x="515937" y="2210577"/>
            <a:ext cx="11160126" cy="3990198"/>
          </a:xfrm>
        </p:spPr>
        <p:txBody>
          <a:bodyPr tIns="182880"/>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en-US" dirty="0"/>
          </a:p>
        </p:txBody>
      </p:sp>
      <p:sp>
        <p:nvSpPr>
          <p:cNvPr id="18" name="Content Placeholder 4"/>
          <p:cNvSpPr>
            <a:spLocks noGrp="1"/>
          </p:cNvSpPr>
          <p:nvPr>
            <p:ph sz="quarter" idx="22" hasCustomPrompt="1"/>
          </p:nvPr>
        </p:nvSpPr>
        <p:spPr>
          <a:xfrm>
            <a:off x="515937" y="1592261"/>
            <a:ext cx="1116012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charset="0"/>
              <a:buNone/>
              <a:defRPr/>
            </a:pPr>
            <a:r>
              <a:rPr lang="en-US" dirty="0"/>
              <a:t>Click to edit Master subtitle with a maximum of </a:t>
            </a:r>
            <a:br>
              <a:rPr lang="en-US" dirty="0"/>
            </a:br>
            <a:r>
              <a:rPr lang="en-US" dirty="0"/>
              <a:t>approx. 180 characters in maximum two lines</a:t>
            </a:r>
            <a:endParaRPr lang="en-US" dirty="0"/>
          </a:p>
        </p:txBody>
      </p:sp>
      <p:sp>
        <p:nvSpPr>
          <p:cNvPr id="15" name="Datumsplatzhalter 3"/>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52E9647B-1E88-4168-9BAD-22131A1F70F4}" type="datetime1">
              <a:rPr lang="de-DE" smtClean="0"/>
            </a:fld>
            <a:endParaRPr lang="en-US" dirty="0"/>
          </a:p>
        </p:txBody>
      </p:sp>
      <p:sp>
        <p:nvSpPr>
          <p:cNvPr id="19" name="Foliennummernplatzhalter 5"/>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fld>
            <a:endParaRPr lang="en-US" dirty="0"/>
          </a:p>
        </p:txBody>
      </p:sp>
      <p:sp>
        <p:nvSpPr>
          <p:cNvPr id="20" name="Footer Placeholder 4"/>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21" name="Datumsplatzhalter 3"/>
          <p:cNvSpPr txBox="1"/>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endParaRPr lang="en-US" noProof="0" dirty="0">
              <a:latin typeface="+mj-lt"/>
            </a:endParaRPr>
          </a:p>
        </p:txBody>
      </p:sp>
      <p:sp>
        <p:nvSpPr>
          <p:cNvPr id="22" name="Datumsplatzhalter 3"/>
          <p:cNvSpPr txBox="1"/>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endParaRPr lang="en-US" noProof="0" dirty="0">
              <a:latin typeface="+mj-lt"/>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1 Column with 2 Pictures Footer">
    <p:spTree>
      <p:nvGrpSpPr>
        <p:cNvPr id="1" name=""/>
        <p:cNvGrpSpPr/>
        <p:nvPr/>
      </p:nvGrpSpPr>
      <p:grpSpPr>
        <a:xfrm>
          <a:off x="0" y="0"/>
          <a:ext cx="0" cy="0"/>
          <a:chOff x="0" y="0"/>
          <a:chExt cx="0" cy="0"/>
        </a:xfrm>
      </p:grpSpPr>
      <p:sp>
        <p:nvSpPr>
          <p:cNvPr id="19" name="Trapez 1"/>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1" fmla="*/ 0 w 12192000"/>
              <a:gd name="connsiteY0-2" fmla="*/ 512762 h 512762"/>
              <a:gd name="connsiteX1-3" fmla="*/ 3201 w 12192000"/>
              <a:gd name="connsiteY1-4" fmla="*/ 256559 h 512762"/>
              <a:gd name="connsiteX2-5" fmla="*/ 12063810 w 12192000"/>
              <a:gd name="connsiteY2-6" fmla="*/ 0 h 512762"/>
              <a:gd name="connsiteX3-7" fmla="*/ 12192000 w 12192000"/>
              <a:gd name="connsiteY3-8" fmla="*/ 512762 h 512762"/>
              <a:gd name="connsiteX4-9" fmla="*/ 0 w 12192000"/>
              <a:gd name="connsiteY4-10" fmla="*/ 512762 h 512762"/>
              <a:gd name="connsiteX0-11" fmla="*/ 0 w 12195378"/>
              <a:gd name="connsiteY0-12" fmla="*/ 512762 h 512762"/>
              <a:gd name="connsiteX1-13" fmla="*/ 3201 w 12195378"/>
              <a:gd name="connsiteY1-14" fmla="*/ 256559 h 512762"/>
              <a:gd name="connsiteX2-15" fmla="*/ 12195378 w 12195378"/>
              <a:gd name="connsiteY2-16" fmla="*/ 0 h 512762"/>
              <a:gd name="connsiteX3-17" fmla="*/ 12192000 w 12195378"/>
              <a:gd name="connsiteY3-18" fmla="*/ 512762 h 512762"/>
              <a:gd name="connsiteX4-19" fmla="*/ 0 w 12195378"/>
              <a:gd name="connsiteY4-20" fmla="*/ 512762 h 512762"/>
              <a:gd name="connsiteX0-21" fmla="*/ 0 w 12208020"/>
              <a:gd name="connsiteY0-22" fmla="*/ 479051 h 479051"/>
              <a:gd name="connsiteX1-23" fmla="*/ 3201 w 12208020"/>
              <a:gd name="connsiteY1-24" fmla="*/ 222848 h 479051"/>
              <a:gd name="connsiteX2-25" fmla="*/ 12208020 w 12208020"/>
              <a:gd name="connsiteY2-26" fmla="*/ 0 h 479051"/>
              <a:gd name="connsiteX3-27" fmla="*/ 12192000 w 12208020"/>
              <a:gd name="connsiteY3-28" fmla="*/ 479051 h 479051"/>
              <a:gd name="connsiteX4-29" fmla="*/ 0 w 12208020"/>
              <a:gd name="connsiteY4-30" fmla="*/ 479051 h 479051"/>
              <a:gd name="connsiteX0-31" fmla="*/ 0 w 12195378"/>
              <a:gd name="connsiteY0-32" fmla="*/ 491692 h 491692"/>
              <a:gd name="connsiteX1-33" fmla="*/ 3201 w 12195378"/>
              <a:gd name="connsiteY1-34" fmla="*/ 235489 h 491692"/>
              <a:gd name="connsiteX2-35" fmla="*/ 12195378 w 12195378"/>
              <a:gd name="connsiteY2-36" fmla="*/ 0 h 491692"/>
              <a:gd name="connsiteX3-37" fmla="*/ 12192000 w 12195378"/>
              <a:gd name="connsiteY3-38" fmla="*/ 491692 h 491692"/>
              <a:gd name="connsiteX4-39" fmla="*/ 0 w 12195378"/>
              <a:gd name="connsiteY4-40" fmla="*/ 491692 h 491692"/>
              <a:gd name="connsiteX0-41" fmla="*/ 0 w 12195378"/>
              <a:gd name="connsiteY0-42" fmla="*/ 491692 h 491692"/>
              <a:gd name="connsiteX1-43" fmla="*/ 7415 w 12195378"/>
              <a:gd name="connsiteY1-44" fmla="*/ 205993 h 491692"/>
              <a:gd name="connsiteX2-45" fmla="*/ 12195378 w 12195378"/>
              <a:gd name="connsiteY2-46" fmla="*/ 0 h 491692"/>
              <a:gd name="connsiteX3-47" fmla="*/ 12192000 w 12195378"/>
              <a:gd name="connsiteY3-48" fmla="*/ 491692 h 491692"/>
              <a:gd name="connsiteX4-49" fmla="*/ 0 w 12195378"/>
              <a:gd name="connsiteY4-50" fmla="*/ 491692 h 491692"/>
              <a:gd name="connsiteX0-51" fmla="*/ 0 w 12195378"/>
              <a:gd name="connsiteY0-52" fmla="*/ 491692 h 491692"/>
              <a:gd name="connsiteX1-53" fmla="*/ 3201 w 12195378"/>
              <a:gd name="connsiteY1-54" fmla="*/ 205993 h 491692"/>
              <a:gd name="connsiteX2-55" fmla="*/ 12195378 w 12195378"/>
              <a:gd name="connsiteY2-56" fmla="*/ 0 h 491692"/>
              <a:gd name="connsiteX3-57" fmla="*/ 12192000 w 12195378"/>
              <a:gd name="connsiteY3-58" fmla="*/ 491692 h 491692"/>
              <a:gd name="connsiteX4-59" fmla="*/ 0 w 12195378"/>
              <a:gd name="connsiteY4-60" fmla="*/ 491692 h 491692"/>
              <a:gd name="connsiteX0-61" fmla="*/ 5227 w 12192177"/>
              <a:gd name="connsiteY0-62" fmla="*/ 491692 h 491692"/>
              <a:gd name="connsiteX1-63" fmla="*/ 0 w 12192177"/>
              <a:gd name="connsiteY1-64" fmla="*/ 205993 h 491692"/>
              <a:gd name="connsiteX2-65" fmla="*/ 12192177 w 12192177"/>
              <a:gd name="connsiteY2-66" fmla="*/ 0 h 491692"/>
              <a:gd name="connsiteX3-67" fmla="*/ 12188799 w 12192177"/>
              <a:gd name="connsiteY3-68" fmla="*/ 491692 h 491692"/>
              <a:gd name="connsiteX4-69" fmla="*/ 5227 w 12192177"/>
              <a:gd name="connsiteY4-70" fmla="*/ 491692 h 491692"/>
              <a:gd name="connsiteX0-71" fmla="*/ 5227 w 12192177"/>
              <a:gd name="connsiteY0-72" fmla="*/ 491692 h 494911"/>
              <a:gd name="connsiteX1-73" fmla="*/ 0 w 12192177"/>
              <a:gd name="connsiteY1-74" fmla="*/ 205993 h 494911"/>
              <a:gd name="connsiteX2-75" fmla="*/ 12192177 w 12192177"/>
              <a:gd name="connsiteY2-76" fmla="*/ 0 h 494911"/>
              <a:gd name="connsiteX3-77" fmla="*/ 12192019 w 12192177"/>
              <a:gd name="connsiteY3-78" fmla="*/ 494911 h 494911"/>
              <a:gd name="connsiteX4-79" fmla="*/ 5227 w 12192177"/>
              <a:gd name="connsiteY4-80" fmla="*/ 491692 h 494911"/>
              <a:gd name="connsiteX0-81" fmla="*/ 5227 w 12192177"/>
              <a:gd name="connsiteY0-82" fmla="*/ 475594 h 478813"/>
              <a:gd name="connsiteX1-83" fmla="*/ 0 w 12192177"/>
              <a:gd name="connsiteY1-84" fmla="*/ 189895 h 478813"/>
              <a:gd name="connsiteX2-85" fmla="*/ 12192177 w 12192177"/>
              <a:gd name="connsiteY2-86" fmla="*/ 0 h 478813"/>
              <a:gd name="connsiteX3-87" fmla="*/ 12192019 w 12192177"/>
              <a:gd name="connsiteY3-88" fmla="*/ 478813 h 478813"/>
              <a:gd name="connsiteX4-89" fmla="*/ 5227 w 12192177"/>
              <a:gd name="connsiteY4-90" fmla="*/ 475594 h 478813"/>
              <a:gd name="connsiteX0-91" fmla="*/ 22287 w 12209237"/>
              <a:gd name="connsiteY0-92" fmla="*/ 475594 h 478813"/>
              <a:gd name="connsiteX1-93" fmla="*/ 0 w 12209237"/>
              <a:gd name="connsiteY1-94" fmla="*/ 220603 h 478813"/>
              <a:gd name="connsiteX2-95" fmla="*/ 12209237 w 12209237"/>
              <a:gd name="connsiteY2-96" fmla="*/ 0 h 478813"/>
              <a:gd name="connsiteX3-97" fmla="*/ 12209079 w 12209237"/>
              <a:gd name="connsiteY3-98" fmla="*/ 478813 h 478813"/>
              <a:gd name="connsiteX4-99" fmla="*/ 22287 w 12209237"/>
              <a:gd name="connsiteY4-100" fmla="*/ 475594 h 478813"/>
              <a:gd name="connsiteX0-101" fmla="*/ 1815 w 12188765"/>
              <a:gd name="connsiteY0-102" fmla="*/ 475594 h 478813"/>
              <a:gd name="connsiteX1-103" fmla="*/ 0 w 12188765"/>
              <a:gd name="connsiteY1-104" fmla="*/ 183072 h 478813"/>
              <a:gd name="connsiteX2-105" fmla="*/ 12188765 w 12188765"/>
              <a:gd name="connsiteY2-106" fmla="*/ 0 h 478813"/>
              <a:gd name="connsiteX3-107" fmla="*/ 12188607 w 12188765"/>
              <a:gd name="connsiteY3-108" fmla="*/ 478813 h 478813"/>
              <a:gd name="connsiteX4-109" fmla="*/ 1815 w 12188765"/>
              <a:gd name="connsiteY4-110" fmla="*/ 475594 h 478813"/>
              <a:gd name="connsiteX0-111" fmla="*/ 369 w 12190731"/>
              <a:gd name="connsiteY0-112" fmla="*/ 479006 h 479006"/>
              <a:gd name="connsiteX1-113" fmla="*/ 1966 w 12190731"/>
              <a:gd name="connsiteY1-114" fmla="*/ 183072 h 479006"/>
              <a:gd name="connsiteX2-115" fmla="*/ 12190731 w 12190731"/>
              <a:gd name="connsiteY2-116" fmla="*/ 0 h 479006"/>
              <a:gd name="connsiteX3-117" fmla="*/ 12190573 w 12190731"/>
              <a:gd name="connsiteY3-118" fmla="*/ 478813 h 479006"/>
              <a:gd name="connsiteX4-119" fmla="*/ 369 w 12190731"/>
              <a:gd name="connsiteY4-120" fmla="*/ 479006 h 479006"/>
              <a:gd name="connsiteX0-121" fmla="*/ 59818 w 12188765"/>
              <a:gd name="connsiteY0-122" fmla="*/ 438063 h 478813"/>
              <a:gd name="connsiteX1-123" fmla="*/ 0 w 12188765"/>
              <a:gd name="connsiteY1-124" fmla="*/ 183072 h 478813"/>
              <a:gd name="connsiteX2-125" fmla="*/ 12188765 w 12188765"/>
              <a:gd name="connsiteY2-126" fmla="*/ 0 h 478813"/>
              <a:gd name="connsiteX3-127" fmla="*/ 12188607 w 12188765"/>
              <a:gd name="connsiteY3-128" fmla="*/ 478813 h 478813"/>
              <a:gd name="connsiteX4-129" fmla="*/ 59818 w 12188765"/>
              <a:gd name="connsiteY4-130" fmla="*/ 438063 h 478813"/>
              <a:gd name="connsiteX0-131" fmla="*/ 59818 w 12188765"/>
              <a:gd name="connsiteY0-132" fmla="*/ 438063 h 478813"/>
              <a:gd name="connsiteX1-133" fmla="*/ 0 w 12188765"/>
              <a:gd name="connsiteY1-134" fmla="*/ 183072 h 478813"/>
              <a:gd name="connsiteX2-135" fmla="*/ 12188765 w 12188765"/>
              <a:gd name="connsiteY2-136" fmla="*/ 0 h 478813"/>
              <a:gd name="connsiteX3-137" fmla="*/ 12188607 w 12188765"/>
              <a:gd name="connsiteY3-138" fmla="*/ 478813 h 478813"/>
              <a:gd name="connsiteX4-139" fmla="*/ 59818 w 12188765"/>
              <a:gd name="connsiteY4-140" fmla="*/ 438063 h 478813"/>
              <a:gd name="connsiteX0-141" fmla="*/ 0 w 12190362"/>
              <a:gd name="connsiteY0-142" fmla="*/ 475594 h 478813"/>
              <a:gd name="connsiteX1-143" fmla="*/ 1597 w 12190362"/>
              <a:gd name="connsiteY1-144" fmla="*/ 183072 h 478813"/>
              <a:gd name="connsiteX2-145" fmla="*/ 12190362 w 12190362"/>
              <a:gd name="connsiteY2-146" fmla="*/ 0 h 478813"/>
              <a:gd name="connsiteX3-147" fmla="*/ 12190204 w 12190362"/>
              <a:gd name="connsiteY3-148" fmla="*/ 478813 h 478813"/>
              <a:gd name="connsiteX4-149" fmla="*/ 0 w 12190362"/>
              <a:gd name="connsiteY4-150" fmla="*/ 475594 h 47881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2" name="Textfeld 28"/>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2021 Bruker</a:t>
            </a:r>
            <a:endParaRPr lang="en-US" sz="800" noProof="0" dirty="0">
              <a:solidFill>
                <a:schemeClr val="accent3"/>
              </a:solidFill>
              <a:latin typeface="+mj-lt"/>
              <a:ea typeface="Roboto" panose="02000000000000000000" pitchFamily="2" charset="0"/>
            </a:endParaRPr>
          </a:p>
        </p:txBody>
      </p:sp>
      <p:sp>
        <p:nvSpPr>
          <p:cNvPr id="18" name="Textplatzhalter 3"/>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endParaRPr lang="en-US" noProof="0" dirty="0"/>
          </a:p>
        </p:txBody>
      </p:sp>
      <p:sp>
        <p:nvSpPr>
          <p:cNvPr id="20" name="Titelplatzhalter 1"/>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endParaRPr lang="en-US" noProof="0" dirty="0"/>
          </a:p>
        </p:txBody>
      </p:sp>
      <p:sp>
        <p:nvSpPr>
          <p:cNvPr id="24" name="Content Placeholder 4"/>
          <p:cNvSpPr>
            <a:spLocks noGrp="1"/>
          </p:cNvSpPr>
          <p:nvPr>
            <p:ph sz="quarter" idx="21" hasCustomPrompt="1"/>
          </p:nvPr>
        </p:nvSpPr>
        <p:spPr>
          <a:xfrm>
            <a:off x="515939" y="1592635"/>
            <a:ext cx="3484562" cy="4608140"/>
          </a:xfrm>
        </p:spPr>
        <p:txBody>
          <a:bodyPr/>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en-US" dirty="0"/>
          </a:p>
        </p:txBody>
      </p:sp>
      <p:sp>
        <p:nvSpPr>
          <p:cNvPr id="5" name="Picture Placeholder 4"/>
          <p:cNvSpPr>
            <a:spLocks noGrp="1"/>
          </p:cNvSpPr>
          <p:nvPr>
            <p:ph type="pic" sz="quarter" idx="27"/>
          </p:nvPr>
        </p:nvSpPr>
        <p:spPr>
          <a:xfrm>
            <a:off x="4351338" y="1592261"/>
            <a:ext cx="3482975" cy="3485866"/>
          </a:xfrm>
        </p:spPr>
        <p:txBody>
          <a:bodyPr/>
          <a:lstStyle>
            <a:lvl1pPr marL="0" indent="0">
              <a:buNone/>
              <a:defRPr i="1"/>
            </a:lvl1pPr>
          </a:lstStyle>
          <a:p>
            <a:r>
              <a:rPr lang="de-DE"/>
              <a:t>Bild durch Klicken auf Symbol hinzufügen</a:t>
            </a:r>
            <a:endParaRPr lang="en-US" dirty="0"/>
          </a:p>
        </p:txBody>
      </p:sp>
      <p:sp>
        <p:nvSpPr>
          <p:cNvPr id="22" name="Datumsplatzhalter 3"/>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9026040D-4BC4-4E7A-AD5D-98955132EDEA}" type="datetime1">
              <a:rPr lang="de-DE" smtClean="0"/>
            </a:fld>
            <a:endParaRPr lang="en-US" dirty="0"/>
          </a:p>
        </p:txBody>
      </p:sp>
      <p:sp>
        <p:nvSpPr>
          <p:cNvPr id="23" name="Foliennummernplatzhalter 5"/>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fld>
            <a:endParaRPr lang="en-US" dirty="0"/>
          </a:p>
        </p:txBody>
      </p:sp>
      <p:sp>
        <p:nvSpPr>
          <p:cNvPr id="29" name="Footer Placeholder 4"/>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30" name="Datumsplatzhalter 3"/>
          <p:cNvSpPr txBox="1"/>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endParaRPr lang="en-US" noProof="0" dirty="0">
              <a:latin typeface="+mj-lt"/>
            </a:endParaRPr>
          </a:p>
        </p:txBody>
      </p:sp>
      <p:sp>
        <p:nvSpPr>
          <p:cNvPr id="31" name="Datumsplatzhalter 3"/>
          <p:cNvSpPr txBox="1"/>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endParaRPr lang="en-US" noProof="0" dirty="0">
              <a:latin typeface="+mj-lt"/>
            </a:endParaRPr>
          </a:p>
        </p:txBody>
      </p:sp>
      <p:sp>
        <p:nvSpPr>
          <p:cNvPr id="17" name="Picture Placeholder 4"/>
          <p:cNvSpPr>
            <a:spLocks noGrp="1"/>
          </p:cNvSpPr>
          <p:nvPr>
            <p:ph type="pic" sz="quarter" idx="28"/>
          </p:nvPr>
        </p:nvSpPr>
        <p:spPr>
          <a:xfrm>
            <a:off x="8193088" y="1592261"/>
            <a:ext cx="3482975" cy="3485866"/>
          </a:xfrm>
        </p:spPr>
        <p:txBody>
          <a:bodyPr/>
          <a:lstStyle>
            <a:lvl1pPr marL="0" indent="0">
              <a:buNone/>
              <a:defRPr i="1"/>
            </a:lvl1pPr>
          </a:lstStyle>
          <a:p>
            <a:r>
              <a:rPr lang="de-DE"/>
              <a:t>Bild durch Klicken auf Symbol hinzufügen</a:t>
            </a:r>
            <a:endParaRPr lang="en-US" dirty="0"/>
          </a:p>
        </p:txBody>
      </p:sp>
      <p:sp>
        <p:nvSpPr>
          <p:cNvPr id="16" name="Content Placeholder 4"/>
          <p:cNvSpPr>
            <a:spLocks noGrp="1"/>
          </p:cNvSpPr>
          <p:nvPr>
            <p:ph sz="quarter" idx="30" hasCustomPrompt="1"/>
          </p:nvPr>
        </p:nvSpPr>
        <p:spPr>
          <a:xfrm>
            <a:off x="4349751" y="5078127"/>
            <a:ext cx="3484562" cy="1122647"/>
          </a:xfrm>
        </p:spPr>
        <p:txBody>
          <a:bodyPr tIns="182880"/>
          <a:lstStyle>
            <a:lvl1pPr marL="0" indent="0">
              <a:buNone/>
              <a:defRPr sz="1400"/>
            </a:lvl1pPr>
            <a:lvl2pPr marL="297180" indent="0">
              <a:buNone/>
              <a:defRPr/>
            </a:lvl2pPr>
            <a:lvl3pPr marL="589915" indent="0">
              <a:buNone/>
              <a:defRPr/>
            </a:lvl3pPr>
          </a:lstStyle>
          <a:p>
            <a:pPr lvl="0"/>
            <a:r>
              <a:rPr lang="de-DE"/>
              <a:t>Mastertextformat bearbeiten</a:t>
            </a:r>
            <a:endParaRPr lang="de-DE"/>
          </a:p>
        </p:txBody>
      </p:sp>
      <p:sp>
        <p:nvSpPr>
          <p:cNvPr id="21" name="Content Placeholder 4"/>
          <p:cNvSpPr>
            <a:spLocks noGrp="1"/>
          </p:cNvSpPr>
          <p:nvPr>
            <p:ph sz="quarter" idx="31" hasCustomPrompt="1"/>
          </p:nvPr>
        </p:nvSpPr>
        <p:spPr>
          <a:xfrm>
            <a:off x="8191501" y="5078127"/>
            <a:ext cx="3484562" cy="1122647"/>
          </a:xfrm>
        </p:spPr>
        <p:txBody>
          <a:bodyPr tIns="182880"/>
          <a:lstStyle>
            <a:lvl1pPr marL="0" indent="0">
              <a:buNone/>
              <a:defRPr sz="1400"/>
            </a:lvl1pPr>
            <a:lvl2pPr marL="297180" indent="0">
              <a:buNone/>
              <a:defRPr/>
            </a:lvl2pPr>
            <a:lvl3pPr marL="589915" indent="0">
              <a:buNone/>
              <a:defRPr/>
            </a:lvl3pPr>
          </a:lstStyle>
          <a:p>
            <a:pPr lvl="0"/>
            <a:r>
              <a:rPr lang="de-DE"/>
              <a:t>Mastertextformat bearbeiten</a:t>
            </a:r>
            <a:endParaRPr lang="de-D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1 Column Subtitle with 2 Pictures Footer">
    <p:spTree>
      <p:nvGrpSpPr>
        <p:cNvPr id="1" name=""/>
        <p:cNvGrpSpPr/>
        <p:nvPr/>
      </p:nvGrpSpPr>
      <p:grpSpPr>
        <a:xfrm>
          <a:off x="0" y="0"/>
          <a:ext cx="0" cy="0"/>
          <a:chOff x="0" y="0"/>
          <a:chExt cx="0" cy="0"/>
        </a:xfrm>
      </p:grpSpPr>
      <p:sp>
        <p:nvSpPr>
          <p:cNvPr id="19" name="Trapez 1"/>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1" fmla="*/ 0 w 12192000"/>
              <a:gd name="connsiteY0-2" fmla="*/ 512762 h 512762"/>
              <a:gd name="connsiteX1-3" fmla="*/ 3201 w 12192000"/>
              <a:gd name="connsiteY1-4" fmla="*/ 256559 h 512762"/>
              <a:gd name="connsiteX2-5" fmla="*/ 12063810 w 12192000"/>
              <a:gd name="connsiteY2-6" fmla="*/ 0 h 512762"/>
              <a:gd name="connsiteX3-7" fmla="*/ 12192000 w 12192000"/>
              <a:gd name="connsiteY3-8" fmla="*/ 512762 h 512762"/>
              <a:gd name="connsiteX4-9" fmla="*/ 0 w 12192000"/>
              <a:gd name="connsiteY4-10" fmla="*/ 512762 h 512762"/>
              <a:gd name="connsiteX0-11" fmla="*/ 0 w 12195378"/>
              <a:gd name="connsiteY0-12" fmla="*/ 512762 h 512762"/>
              <a:gd name="connsiteX1-13" fmla="*/ 3201 w 12195378"/>
              <a:gd name="connsiteY1-14" fmla="*/ 256559 h 512762"/>
              <a:gd name="connsiteX2-15" fmla="*/ 12195378 w 12195378"/>
              <a:gd name="connsiteY2-16" fmla="*/ 0 h 512762"/>
              <a:gd name="connsiteX3-17" fmla="*/ 12192000 w 12195378"/>
              <a:gd name="connsiteY3-18" fmla="*/ 512762 h 512762"/>
              <a:gd name="connsiteX4-19" fmla="*/ 0 w 12195378"/>
              <a:gd name="connsiteY4-20" fmla="*/ 512762 h 512762"/>
              <a:gd name="connsiteX0-21" fmla="*/ 0 w 12208020"/>
              <a:gd name="connsiteY0-22" fmla="*/ 479051 h 479051"/>
              <a:gd name="connsiteX1-23" fmla="*/ 3201 w 12208020"/>
              <a:gd name="connsiteY1-24" fmla="*/ 222848 h 479051"/>
              <a:gd name="connsiteX2-25" fmla="*/ 12208020 w 12208020"/>
              <a:gd name="connsiteY2-26" fmla="*/ 0 h 479051"/>
              <a:gd name="connsiteX3-27" fmla="*/ 12192000 w 12208020"/>
              <a:gd name="connsiteY3-28" fmla="*/ 479051 h 479051"/>
              <a:gd name="connsiteX4-29" fmla="*/ 0 w 12208020"/>
              <a:gd name="connsiteY4-30" fmla="*/ 479051 h 479051"/>
              <a:gd name="connsiteX0-31" fmla="*/ 0 w 12195378"/>
              <a:gd name="connsiteY0-32" fmla="*/ 491692 h 491692"/>
              <a:gd name="connsiteX1-33" fmla="*/ 3201 w 12195378"/>
              <a:gd name="connsiteY1-34" fmla="*/ 235489 h 491692"/>
              <a:gd name="connsiteX2-35" fmla="*/ 12195378 w 12195378"/>
              <a:gd name="connsiteY2-36" fmla="*/ 0 h 491692"/>
              <a:gd name="connsiteX3-37" fmla="*/ 12192000 w 12195378"/>
              <a:gd name="connsiteY3-38" fmla="*/ 491692 h 491692"/>
              <a:gd name="connsiteX4-39" fmla="*/ 0 w 12195378"/>
              <a:gd name="connsiteY4-40" fmla="*/ 491692 h 491692"/>
              <a:gd name="connsiteX0-41" fmla="*/ 0 w 12195378"/>
              <a:gd name="connsiteY0-42" fmla="*/ 491692 h 491692"/>
              <a:gd name="connsiteX1-43" fmla="*/ 7415 w 12195378"/>
              <a:gd name="connsiteY1-44" fmla="*/ 205993 h 491692"/>
              <a:gd name="connsiteX2-45" fmla="*/ 12195378 w 12195378"/>
              <a:gd name="connsiteY2-46" fmla="*/ 0 h 491692"/>
              <a:gd name="connsiteX3-47" fmla="*/ 12192000 w 12195378"/>
              <a:gd name="connsiteY3-48" fmla="*/ 491692 h 491692"/>
              <a:gd name="connsiteX4-49" fmla="*/ 0 w 12195378"/>
              <a:gd name="connsiteY4-50" fmla="*/ 491692 h 491692"/>
              <a:gd name="connsiteX0-51" fmla="*/ 0 w 12195378"/>
              <a:gd name="connsiteY0-52" fmla="*/ 491692 h 491692"/>
              <a:gd name="connsiteX1-53" fmla="*/ 3201 w 12195378"/>
              <a:gd name="connsiteY1-54" fmla="*/ 205993 h 491692"/>
              <a:gd name="connsiteX2-55" fmla="*/ 12195378 w 12195378"/>
              <a:gd name="connsiteY2-56" fmla="*/ 0 h 491692"/>
              <a:gd name="connsiteX3-57" fmla="*/ 12192000 w 12195378"/>
              <a:gd name="connsiteY3-58" fmla="*/ 491692 h 491692"/>
              <a:gd name="connsiteX4-59" fmla="*/ 0 w 12195378"/>
              <a:gd name="connsiteY4-60" fmla="*/ 491692 h 491692"/>
              <a:gd name="connsiteX0-61" fmla="*/ 5227 w 12192177"/>
              <a:gd name="connsiteY0-62" fmla="*/ 491692 h 491692"/>
              <a:gd name="connsiteX1-63" fmla="*/ 0 w 12192177"/>
              <a:gd name="connsiteY1-64" fmla="*/ 205993 h 491692"/>
              <a:gd name="connsiteX2-65" fmla="*/ 12192177 w 12192177"/>
              <a:gd name="connsiteY2-66" fmla="*/ 0 h 491692"/>
              <a:gd name="connsiteX3-67" fmla="*/ 12188799 w 12192177"/>
              <a:gd name="connsiteY3-68" fmla="*/ 491692 h 491692"/>
              <a:gd name="connsiteX4-69" fmla="*/ 5227 w 12192177"/>
              <a:gd name="connsiteY4-70" fmla="*/ 491692 h 491692"/>
              <a:gd name="connsiteX0-71" fmla="*/ 5227 w 12192177"/>
              <a:gd name="connsiteY0-72" fmla="*/ 491692 h 494911"/>
              <a:gd name="connsiteX1-73" fmla="*/ 0 w 12192177"/>
              <a:gd name="connsiteY1-74" fmla="*/ 205993 h 494911"/>
              <a:gd name="connsiteX2-75" fmla="*/ 12192177 w 12192177"/>
              <a:gd name="connsiteY2-76" fmla="*/ 0 h 494911"/>
              <a:gd name="connsiteX3-77" fmla="*/ 12192019 w 12192177"/>
              <a:gd name="connsiteY3-78" fmla="*/ 494911 h 494911"/>
              <a:gd name="connsiteX4-79" fmla="*/ 5227 w 12192177"/>
              <a:gd name="connsiteY4-80" fmla="*/ 491692 h 494911"/>
              <a:gd name="connsiteX0-81" fmla="*/ 5227 w 12192177"/>
              <a:gd name="connsiteY0-82" fmla="*/ 475594 h 478813"/>
              <a:gd name="connsiteX1-83" fmla="*/ 0 w 12192177"/>
              <a:gd name="connsiteY1-84" fmla="*/ 189895 h 478813"/>
              <a:gd name="connsiteX2-85" fmla="*/ 12192177 w 12192177"/>
              <a:gd name="connsiteY2-86" fmla="*/ 0 h 478813"/>
              <a:gd name="connsiteX3-87" fmla="*/ 12192019 w 12192177"/>
              <a:gd name="connsiteY3-88" fmla="*/ 478813 h 478813"/>
              <a:gd name="connsiteX4-89" fmla="*/ 5227 w 12192177"/>
              <a:gd name="connsiteY4-90" fmla="*/ 475594 h 478813"/>
              <a:gd name="connsiteX0-91" fmla="*/ 22287 w 12209237"/>
              <a:gd name="connsiteY0-92" fmla="*/ 475594 h 478813"/>
              <a:gd name="connsiteX1-93" fmla="*/ 0 w 12209237"/>
              <a:gd name="connsiteY1-94" fmla="*/ 220603 h 478813"/>
              <a:gd name="connsiteX2-95" fmla="*/ 12209237 w 12209237"/>
              <a:gd name="connsiteY2-96" fmla="*/ 0 h 478813"/>
              <a:gd name="connsiteX3-97" fmla="*/ 12209079 w 12209237"/>
              <a:gd name="connsiteY3-98" fmla="*/ 478813 h 478813"/>
              <a:gd name="connsiteX4-99" fmla="*/ 22287 w 12209237"/>
              <a:gd name="connsiteY4-100" fmla="*/ 475594 h 478813"/>
              <a:gd name="connsiteX0-101" fmla="*/ 1815 w 12188765"/>
              <a:gd name="connsiteY0-102" fmla="*/ 475594 h 478813"/>
              <a:gd name="connsiteX1-103" fmla="*/ 0 w 12188765"/>
              <a:gd name="connsiteY1-104" fmla="*/ 183072 h 478813"/>
              <a:gd name="connsiteX2-105" fmla="*/ 12188765 w 12188765"/>
              <a:gd name="connsiteY2-106" fmla="*/ 0 h 478813"/>
              <a:gd name="connsiteX3-107" fmla="*/ 12188607 w 12188765"/>
              <a:gd name="connsiteY3-108" fmla="*/ 478813 h 478813"/>
              <a:gd name="connsiteX4-109" fmla="*/ 1815 w 12188765"/>
              <a:gd name="connsiteY4-110" fmla="*/ 475594 h 478813"/>
              <a:gd name="connsiteX0-111" fmla="*/ 369 w 12190731"/>
              <a:gd name="connsiteY0-112" fmla="*/ 479006 h 479006"/>
              <a:gd name="connsiteX1-113" fmla="*/ 1966 w 12190731"/>
              <a:gd name="connsiteY1-114" fmla="*/ 183072 h 479006"/>
              <a:gd name="connsiteX2-115" fmla="*/ 12190731 w 12190731"/>
              <a:gd name="connsiteY2-116" fmla="*/ 0 h 479006"/>
              <a:gd name="connsiteX3-117" fmla="*/ 12190573 w 12190731"/>
              <a:gd name="connsiteY3-118" fmla="*/ 478813 h 479006"/>
              <a:gd name="connsiteX4-119" fmla="*/ 369 w 12190731"/>
              <a:gd name="connsiteY4-120" fmla="*/ 479006 h 479006"/>
              <a:gd name="connsiteX0-121" fmla="*/ 59818 w 12188765"/>
              <a:gd name="connsiteY0-122" fmla="*/ 438063 h 478813"/>
              <a:gd name="connsiteX1-123" fmla="*/ 0 w 12188765"/>
              <a:gd name="connsiteY1-124" fmla="*/ 183072 h 478813"/>
              <a:gd name="connsiteX2-125" fmla="*/ 12188765 w 12188765"/>
              <a:gd name="connsiteY2-126" fmla="*/ 0 h 478813"/>
              <a:gd name="connsiteX3-127" fmla="*/ 12188607 w 12188765"/>
              <a:gd name="connsiteY3-128" fmla="*/ 478813 h 478813"/>
              <a:gd name="connsiteX4-129" fmla="*/ 59818 w 12188765"/>
              <a:gd name="connsiteY4-130" fmla="*/ 438063 h 478813"/>
              <a:gd name="connsiteX0-131" fmla="*/ 59818 w 12188765"/>
              <a:gd name="connsiteY0-132" fmla="*/ 438063 h 478813"/>
              <a:gd name="connsiteX1-133" fmla="*/ 0 w 12188765"/>
              <a:gd name="connsiteY1-134" fmla="*/ 183072 h 478813"/>
              <a:gd name="connsiteX2-135" fmla="*/ 12188765 w 12188765"/>
              <a:gd name="connsiteY2-136" fmla="*/ 0 h 478813"/>
              <a:gd name="connsiteX3-137" fmla="*/ 12188607 w 12188765"/>
              <a:gd name="connsiteY3-138" fmla="*/ 478813 h 478813"/>
              <a:gd name="connsiteX4-139" fmla="*/ 59818 w 12188765"/>
              <a:gd name="connsiteY4-140" fmla="*/ 438063 h 478813"/>
              <a:gd name="connsiteX0-141" fmla="*/ 0 w 12190362"/>
              <a:gd name="connsiteY0-142" fmla="*/ 475594 h 478813"/>
              <a:gd name="connsiteX1-143" fmla="*/ 1597 w 12190362"/>
              <a:gd name="connsiteY1-144" fmla="*/ 183072 h 478813"/>
              <a:gd name="connsiteX2-145" fmla="*/ 12190362 w 12190362"/>
              <a:gd name="connsiteY2-146" fmla="*/ 0 h 478813"/>
              <a:gd name="connsiteX3-147" fmla="*/ 12190204 w 12190362"/>
              <a:gd name="connsiteY3-148" fmla="*/ 478813 h 478813"/>
              <a:gd name="connsiteX4-149" fmla="*/ 0 w 12190362"/>
              <a:gd name="connsiteY4-150" fmla="*/ 475594 h 47881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2" name="Textfeld 28"/>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2021 Bruker</a:t>
            </a:r>
            <a:endParaRPr lang="en-US" sz="800" noProof="0" dirty="0">
              <a:solidFill>
                <a:schemeClr val="accent3"/>
              </a:solidFill>
              <a:latin typeface="+mj-lt"/>
              <a:ea typeface="Roboto" panose="02000000000000000000" pitchFamily="2" charset="0"/>
            </a:endParaRPr>
          </a:p>
        </p:txBody>
      </p:sp>
      <p:sp>
        <p:nvSpPr>
          <p:cNvPr id="18" name="Textplatzhalter 3"/>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endParaRPr lang="en-US" noProof="0" dirty="0"/>
          </a:p>
        </p:txBody>
      </p:sp>
      <p:sp>
        <p:nvSpPr>
          <p:cNvPr id="20" name="Titelplatzhalter 1"/>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endParaRPr lang="en-US" noProof="0" dirty="0"/>
          </a:p>
        </p:txBody>
      </p:sp>
      <p:sp>
        <p:nvSpPr>
          <p:cNvPr id="5" name="Picture Placeholder 4"/>
          <p:cNvSpPr>
            <a:spLocks noGrp="1"/>
          </p:cNvSpPr>
          <p:nvPr>
            <p:ph type="pic" sz="quarter" idx="27"/>
          </p:nvPr>
        </p:nvSpPr>
        <p:spPr>
          <a:xfrm>
            <a:off x="4351338" y="1592261"/>
            <a:ext cx="3482975" cy="3485866"/>
          </a:xfrm>
        </p:spPr>
        <p:txBody>
          <a:bodyPr/>
          <a:lstStyle>
            <a:lvl1pPr marL="0" indent="0">
              <a:buNone/>
              <a:defRPr i="1"/>
            </a:lvl1pPr>
          </a:lstStyle>
          <a:p>
            <a:r>
              <a:rPr lang="de-DE"/>
              <a:t>Bild durch Klicken auf Symbol hinzufügen</a:t>
            </a:r>
            <a:endParaRPr lang="en-US" dirty="0"/>
          </a:p>
        </p:txBody>
      </p:sp>
      <p:sp>
        <p:nvSpPr>
          <p:cNvPr id="22" name="Datumsplatzhalter 3"/>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3D5891C1-A5E6-4DB4-9250-8D7FBAA93E86}" type="datetime1">
              <a:rPr lang="de-DE" smtClean="0"/>
            </a:fld>
            <a:endParaRPr lang="en-US" dirty="0"/>
          </a:p>
        </p:txBody>
      </p:sp>
      <p:sp>
        <p:nvSpPr>
          <p:cNvPr id="23" name="Foliennummernplatzhalter 5"/>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fld>
            <a:endParaRPr lang="en-US" dirty="0"/>
          </a:p>
        </p:txBody>
      </p:sp>
      <p:sp>
        <p:nvSpPr>
          <p:cNvPr id="29" name="Footer Placeholder 4"/>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30" name="Datumsplatzhalter 3"/>
          <p:cNvSpPr txBox="1"/>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endParaRPr lang="en-US" noProof="0" dirty="0">
              <a:latin typeface="+mj-lt"/>
            </a:endParaRPr>
          </a:p>
        </p:txBody>
      </p:sp>
      <p:sp>
        <p:nvSpPr>
          <p:cNvPr id="31" name="Datumsplatzhalter 3"/>
          <p:cNvSpPr txBox="1"/>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endParaRPr lang="en-US" noProof="0" dirty="0">
              <a:latin typeface="+mj-lt"/>
            </a:endParaRPr>
          </a:p>
        </p:txBody>
      </p:sp>
      <p:sp>
        <p:nvSpPr>
          <p:cNvPr id="17" name="Picture Placeholder 4"/>
          <p:cNvSpPr>
            <a:spLocks noGrp="1"/>
          </p:cNvSpPr>
          <p:nvPr>
            <p:ph type="pic" sz="quarter" idx="28"/>
          </p:nvPr>
        </p:nvSpPr>
        <p:spPr>
          <a:xfrm>
            <a:off x="8193088" y="1592261"/>
            <a:ext cx="3482975" cy="3485866"/>
          </a:xfrm>
        </p:spPr>
        <p:txBody>
          <a:bodyPr/>
          <a:lstStyle>
            <a:lvl1pPr marL="0" indent="0">
              <a:buNone/>
              <a:defRPr i="1"/>
            </a:lvl1pPr>
          </a:lstStyle>
          <a:p>
            <a:r>
              <a:rPr lang="de-DE"/>
              <a:t>Bild durch Klicken auf Symbol hinzufügen</a:t>
            </a:r>
            <a:endParaRPr lang="en-US" dirty="0"/>
          </a:p>
        </p:txBody>
      </p:sp>
      <p:sp>
        <p:nvSpPr>
          <p:cNvPr id="35" name="Content Placeholder 4"/>
          <p:cNvSpPr>
            <a:spLocks noGrp="1"/>
          </p:cNvSpPr>
          <p:nvPr>
            <p:ph sz="quarter" idx="30" hasCustomPrompt="1"/>
          </p:nvPr>
        </p:nvSpPr>
        <p:spPr>
          <a:xfrm>
            <a:off x="4349751" y="5078127"/>
            <a:ext cx="3484562" cy="1122647"/>
          </a:xfrm>
        </p:spPr>
        <p:txBody>
          <a:bodyPr tIns="182880"/>
          <a:lstStyle>
            <a:lvl1pPr marL="0" indent="0">
              <a:buNone/>
              <a:defRPr sz="1400"/>
            </a:lvl1pPr>
            <a:lvl2pPr marL="297180" indent="0">
              <a:buNone/>
              <a:defRPr/>
            </a:lvl2pPr>
            <a:lvl3pPr marL="589915" indent="0">
              <a:buNone/>
              <a:defRPr/>
            </a:lvl3pPr>
          </a:lstStyle>
          <a:p>
            <a:pPr lvl="0"/>
            <a:r>
              <a:rPr lang="de-DE"/>
              <a:t>Mastertextformat bearbeiten</a:t>
            </a:r>
            <a:endParaRPr lang="de-DE"/>
          </a:p>
        </p:txBody>
      </p:sp>
      <p:sp>
        <p:nvSpPr>
          <p:cNvPr id="25" name="Content Placeholder 4"/>
          <p:cNvSpPr>
            <a:spLocks noGrp="1"/>
          </p:cNvSpPr>
          <p:nvPr>
            <p:ph sz="quarter" idx="21" hasCustomPrompt="1"/>
          </p:nvPr>
        </p:nvSpPr>
        <p:spPr>
          <a:xfrm>
            <a:off x="515937" y="2210577"/>
            <a:ext cx="3484564" cy="3990198"/>
          </a:xfrm>
        </p:spPr>
        <p:txBody>
          <a:bodyPr tIns="182880"/>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en-US" dirty="0"/>
          </a:p>
        </p:txBody>
      </p:sp>
      <p:sp>
        <p:nvSpPr>
          <p:cNvPr id="26" name="Content Placeholder 4"/>
          <p:cNvSpPr>
            <a:spLocks noGrp="1"/>
          </p:cNvSpPr>
          <p:nvPr>
            <p:ph sz="quarter" idx="22" hasCustomPrompt="1"/>
          </p:nvPr>
        </p:nvSpPr>
        <p:spPr>
          <a:xfrm>
            <a:off x="515937"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charset="0"/>
              <a:buNone/>
              <a:defRPr/>
            </a:pPr>
            <a:r>
              <a:rPr lang="en-US" dirty="0"/>
              <a:t>Click to edit Master subtitle</a:t>
            </a:r>
            <a:br>
              <a:rPr lang="en-US" dirty="0"/>
            </a:br>
            <a:r>
              <a:rPr lang="en-US" dirty="0"/>
              <a:t>max. approx. 55 characters </a:t>
            </a:r>
            <a:endParaRPr lang="en-US" dirty="0"/>
          </a:p>
        </p:txBody>
      </p:sp>
      <p:sp>
        <p:nvSpPr>
          <p:cNvPr id="28" name="Content Placeholder 4"/>
          <p:cNvSpPr>
            <a:spLocks noGrp="1"/>
          </p:cNvSpPr>
          <p:nvPr>
            <p:ph sz="quarter" idx="31" hasCustomPrompt="1"/>
          </p:nvPr>
        </p:nvSpPr>
        <p:spPr>
          <a:xfrm>
            <a:off x="8191501" y="5078127"/>
            <a:ext cx="3484562" cy="1122647"/>
          </a:xfrm>
        </p:spPr>
        <p:txBody>
          <a:bodyPr tIns="182880"/>
          <a:lstStyle>
            <a:lvl1pPr marL="0" indent="0">
              <a:buNone/>
              <a:defRPr sz="1400"/>
            </a:lvl1pPr>
            <a:lvl2pPr marL="297180" indent="0">
              <a:buNone/>
              <a:defRPr/>
            </a:lvl2pPr>
            <a:lvl3pPr marL="589915" indent="0">
              <a:buNone/>
              <a:defRPr/>
            </a:lvl3pPr>
          </a:lstStyle>
          <a:p>
            <a:pPr lvl="0"/>
            <a:r>
              <a:rPr lang="de-DE"/>
              <a:t>Mastertextformat bearbeiten</a:t>
            </a:r>
            <a:endParaRPr lang="de-D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2 Columns Footer">
    <p:spTree>
      <p:nvGrpSpPr>
        <p:cNvPr id="1" name=""/>
        <p:cNvGrpSpPr/>
        <p:nvPr/>
      </p:nvGrpSpPr>
      <p:grpSpPr>
        <a:xfrm>
          <a:off x="0" y="0"/>
          <a:ext cx="0" cy="0"/>
          <a:chOff x="0" y="0"/>
          <a:chExt cx="0" cy="0"/>
        </a:xfrm>
      </p:grpSpPr>
      <p:sp>
        <p:nvSpPr>
          <p:cNvPr id="19" name="Trapez 1"/>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1" fmla="*/ 0 w 12192000"/>
              <a:gd name="connsiteY0-2" fmla="*/ 512762 h 512762"/>
              <a:gd name="connsiteX1-3" fmla="*/ 3201 w 12192000"/>
              <a:gd name="connsiteY1-4" fmla="*/ 256559 h 512762"/>
              <a:gd name="connsiteX2-5" fmla="*/ 12063810 w 12192000"/>
              <a:gd name="connsiteY2-6" fmla="*/ 0 h 512762"/>
              <a:gd name="connsiteX3-7" fmla="*/ 12192000 w 12192000"/>
              <a:gd name="connsiteY3-8" fmla="*/ 512762 h 512762"/>
              <a:gd name="connsiteX4-9" fmla="*/ 0 w 12192000"/>
              <a:gd name="connsiteY4-10" fmla="*/ 512762 h 512762"/>
              <a:gd name="connsiteX0-11" fmla="*/ 0 w 12195378"/>
              <a:gd name="connsiteY0-12" fmla="*/ 512762 h 512762"/>
              <a:gd name="connsiteX1-13" fmla="*/ 3201 w 12195378"/>
              <a:gd name="connsiteY1-14" fmla="*/ 256559 h 512762"/>
              <a:gd name="connsiteX2-15" fmla="*/ 12195378 w 12195378"/>
              <a:gd name="connsiteY2-16" fmla="*/ 0 h 512762"/>
              <a:gd name="connsiteX3-17" fmla="*/ 12192000 w 12195378"/>
              <a:gd name="connsiteY3-18" fmla="*/ 512762 h 512762"/>
              <a:gd name="connsiteX4-19" fmla="*/ 0 w 12195378"/>
              <a:gd name="connsiteY4-20" fmla="*/ 512762 h 512762"/>
              <a:gd name="connsiteX0-21" fmla="*/ 0 w 12208020"/>
              <a:gd name="connsiteY0-22" fmla="*/ 479051 h 479051"/>
              <a:gd name="connsiteX1-23" fmla="*/ 3201 w 12208020"/>
              <a:gd name="connsiteY1-24" fmla="*/ 222848 h 479051"/>
              <a:gd name="connsiteX2-25" fmla="*/ 12208020 w 12208020"/>
              <a:gd name="connsiteY2-26" fmla="*/ 0 h 479051"/>
              <a:gd name="connsiteX3-27" fmla="*/ 12192000 w 12208020"/>
              <a:gd name="connsiteY3-28" fmla="*/ 479051 h 479051"/>
              <a:gd name="connsiteX4-29" fmla="*/ 0 w 12208020"/>
              <a:gd name="connsiteY4-30" fmla="*/ 479051 h 479051"/>
              <a:gd name="connsiteX0-31" fmla="*/ 0 w 12195378"/>
              <a:gd name="connsiteY0-32" fmla="*/ 491692 h 491692"/>
              <a:gd name="connsiteX1-33" fmla="*/ 3201 w 12195378"/>
              <a:gd name="connsiteY1-34" fmla="*/ 235489 h 491692"/>
              <a:gd name="connsiteX2-35" fmla="*/ 12195378 w 12195378"/>
              <a:gd name="connsiteY2-36" fmla="*/ 0 h 491692"/>
              <a:gd name="connsiteX3-37" fmla="*/ 12192000 w 12195378"/>
              <a:gd name="connsiteY3-38" fmla="*/ 491692 h 491692"/>
              <a:gd name="connsiteX4-39" fmla="*/ 0 w 12195378"/>
              <a:gd name="connsiteY4-40" fmla="*/ 491692 h 491692"/>
              <a:gd name="connsiteX0-41" fmla="*/ 0 w 12195378"/>
              <a:gd name="connsiteY0-42" fmla="*/ 491692 h 491692"/>
              <a:gd name="connsiteX1-43" fmla="*/ 7415 w 12195378"/>
              <a:gd name="connsiteY1-44" fmla="*/ 205993 h 491692"/>
              <a:gd name="connsiteX2-45" fmla="*/ 12195378 w 12195378"/>
              <a:gd name="connsiteY2-46" fmla="*/ 0 h 491692"/>
              <a:gd name="connsiteX3-47" fmla="*/ 12192000 w 12195378"/>
              <a:gd name="connsiteY3-48" fmla="*/ 491692 h 491692"/>
              <a:gd name="connsiteX4-49" fmla="*/ 0 w 12195378"/>
              <a:gd name="connsiteY4-50" fmla="*/ 491692 h 491692"/>
              <a:gd name="connsiteX0-51" fmla="*/ 0 w 12195378"/>
              <a:gd name="connsiteY0-52" fmla="*/ 491692 h 491692"/>
              <a:gd name="connsiteX1-53" fmla="*/ 3201 w 12195378"/>
              <a:gd name="connsiteY1-54" fmla="*/ 205993 h 491692"/>
              <a:gd name="connsiteX2-55" fmla="*/ 12195378 w 12195378"/>
              <a:gd name="connsiteY2-56" fmla="*/ 0 h 491692"/>
              <a:gd name="connsiteX3-57" fmla="*/ 12192000 w 12195378"/>
              <a:gd name="connsiteY3-58" fmla="*/ 491692 h 491692"/>
              <a:gd name="connsiteX4-59" fmla="*/ 0 w 12195378"/>
              <a:gd name="connsiteY4-60" fmla="*/ 491692 h 491692"/>
              <a:gd name="connsiteX0-61" fmla="*/ 5227 w 12192177"/>
              <a:gd name="connsiteY0-62" fmla="*/ 491692 h 491692"/>
              <a:gd name="connsiteX1-63" fmla="*/ 0 w 12192177"/>
              <a:gd name="connsiteY1-64" fmla="*/ 205993 h 491692"/>
              <a:gd name="connsiteX2-65" fmla="*/ 12192177 w 12192177"/>
              <a:gd name="connsiteY2-66" fmla="*/ 0 h 491692"/>
              <a:gd name="connsiteX3-67" fmla="*/ 12188799 w 12192177"/>
              <a:gd name="connsiteY3-68" fmla="*/ 491692 h 491692"/>
              <a:gd name="connsiteX4-69" fmla="*/ 5227 w 12192177"/>
              <a:gd name="connsiteY4-70" fmla="*/ 491692 h 491692"/>
              <a:gd name="connsiteX0-71" fmla="*/ 5227 w 12192177"/>
              <a:gd name="connsiteY0-72" fmla="*/ 491692 h 494911"/>
              <a:gd name="connsiteX1-73" fmla="*/ 0 w 12192177"/>
              <a:gd name="connsiteY1-74" fmla="*/ 205993 h 494911"/>
              <a:gd name="connsiteX2-75" fmla="*/ 12192177 w 12192177"/>
              <a:gd name="connsiteY2-76" fmla="*/ 0 h 494911"/>
              <a:gd name="connsiteX3-77" fmla="*/ 12192019 w 12192177"/>
              <a:gd name="connsiteY3-78" fmla="*/ 494911 h 494911"/>
              <a:gd name="connsiteX4-79" fmla="*/ 5227 w 12192177"/>
              <a:gd name="connsiteY4-80" fmla="*/ 491692 h 494911"/>
              <a:gd name="connsiteX0-81" fmla="*/ 5227 w 12192177"/>
              <a:gd name="connsiteY0-82" fmla="*/ 475594 h 478813"/>
              <a:gd name="connsiteX1-83" fmla="*/ 0 w 12192177"/>
              <a:gd name="connsiteY1-84" fmla="*/ 189895 h 478813"/>
              <a:gd name="connsiteX2-85" fmla="*/ 12192177 w 12192177"/>
              <a:gd name="connsiteY2-86" fmla="*/ 0 h 478813"/>
              <a:gd name="connsiteX3-87" fmla="*/ 12192019 w 12192177"/>
              <a:gd name="connsiteY3-88" fmla="*/ 478813 h 478813"/>
              <a:gd name="connsiteX4-89" fmla="*/ 5227 w 12192177"/>
              <a:gd name="connsiteY4-90" fmla="*/ 475594 h 478813"/>
              <a:gd name="connsiteX0-91" fmla="*/ 22287 w 12209237"/>
              <a:gd name="connsiteY0-92" fmla="*/ 475594 h 478813"/>
              <a:gd name="connsiteX1-93" fmla="*/ 0 w 12209237"/>
              <a:gd name="connsiteY1-94" fmla="*/ 220603 h 478813"/>
              <a:gd name="connsiteX2-95" fmla="*/ 12209237 w 12209237"/>
              <a:gd name="connsiteY2-96" fmla="*/ 0 h 478813"/>
              <a:gd name="connsiteX3-97" fmla="*/ 12209079 w 12209237"/>
              <a:gd name="connsiteY3-98" fmla="*/ 478813 h 478813"/>
              <a:gd name="connsiteX4-99" fmla="*/ 22287 w 12209237"/>
              <a:gd name="connsiteY4-100" fmla="*/ 475594 h 478813"/>
              <a:gd name="connsiteX0-101" fmla="*/ 1815 w 12188765"/>
              <a:gd name="connsiteY0-102" fmla="*/ 475594 h 478813"/>
              <a:gd name="connsiteX1-103" fmla="*/ 0 w 12188765"/>
              <a:gd name="connsiteY1-104" fmla="*/ 183072 h 478813"/>
              <a:gd name="connsiteX2-105" fmla="*/ 12188765 w 12188765"/>
              <a:gd name="connsiteY2-106" fmla="*/ 0 h 478813"/>
              <a:gd name="connsiteX3-107" fmla="*/ 12188607 w 12188765"/>
              <a:gd name="connsiteY3-108" fmla="*/ 478813 h 478813"/>
              <a:gd name="connsiteX4-109" fmla="*/ 1815 w 12188765"/>
              <a:gd name="connsiteY4-110" fmla="*/ 475594 h 478813"/>
              <a:gd name="connsiteX0-111" fmla="*/ 369 w 12190731"/>
              <a:gd name="connsiteY0-112" fmla="*/ 479006 h 479006"/>
              <a:gd name="connsiteX1-113" fmla="*/ 1966 w 12190731"/>
              <a:gd name="connsiteY1-114" fmla="*/ 183072 h 479006"/>
              <a:gd name="connsiteX2-115" fmla="*/ 12190731 w 12190731"/>
              <a:gd name="connsiteY2-116" fmla="*/ 0 h 479006"/>
              <a:gd name="connsiteX3-117" fmla="*/ 12190573 w 12190731"/>
              <a:gd name="connsiteY3-118" fmla="*/ 478813 h 479006"/>
              <a:gd name="connsiteX4-119" fmla="*/ 369 w 12190731"/>
              <a:gd name="connsiteY4-120" fmla="*/ 479006 h 479006"/>
              <a:gd name="connsiteX0-121" fmla="*/ 59818 w 12188765"/>
              <a:gd name="connsiteY0-122" fmla="*/ 438063 h 478813"/>
              <a:gd name="connsiteX1-123" fmla="*/ 0 w 12188765"/>
              <a:gd name="connsiteY1-124" fmla="*/ 183072 h 478813"/>
              <a:gd name="connsiteX2-125" fmla="*/ 12188765 w 12188765"/>
              <a:gd name="connsiteY2-126" fmla="*/ 0 h 478813"/>
              <a:gd name="connsiteX3-127" fmla="*/ 12188607 w 12188765"/>
              <a:gd name="connsiteY3-128" fmla="*/ 478813 h 478813"/>
              <a:gd name="connsiteX4-129" fmla="*/ 59818 w 12188765"/>
              <a:gd name="connsiteY4-130" fmla="*/ 438063 h 478813"/>
              <a:gd name="connsiteX0-131" fmla="*/ 59818 w 12188765"/>
              <a:gd name="connsiteY0-132" fmla="*/ 438063 h 478813"/>
              <a:gd name="connsiteX1-133" fmla="*/ 0 w 12188765"/>
              <a:gd name="connsiteY1-134" fmla="*/ 183072 h 478813"/>
              <a:gd name="connsiteX2-135" fmla="*/ 12188765 w 12188765"/>
              <a:gd name="connsiteY2-136" fmla="*/ 0 h 478813"/>
              <a:gd name="connsiteX3-137" fmla="*/ 12188607 w 12188765"/>
              <a:gd name="connsiteY3-138" fmla="*/ 478813 h 478813"/>
              <a:gd name="connsiteX4-139" fmla="*/ 59818 w 12188765"/>
              <a:gd name="connsiteY4-140" fmla="*/ 438063 h 478813"/>
              <a:gd name="connsiteX0-141" fmla="*/ 0 w 12190362"/>
              <a:gd name="connsiteY0-142" fmla="*/ 475594 h 478813"/>
              <a:gd name="connsiteX1-143" fmla="*/ 1597 w 12190362"/>
              <a:gd name="connsiteY1-144" fmla="*/ 183072 h 478813"/>
              <a:gd name="connsiteX2-145" fmla="*/ 12190362 w 12190362"/>
              <a:gd name="connsiteY2-146" fmla="*/ 0 h 478813"/>
              <a:gd name="connsiteX3-147" fmla="*/ 12190204 w 12190362"/>
              <a:gd name="connsiteY3-148" fmla="*/ 478813 h 478813"/>
              <a:gd name="connsiteX4-149" fmla="*/ 0 w 12190362"/>
              <a:gd name="connsiteY4-150" fmla="*/ 475594 h 47881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9" name="Textfeld 28"/>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2021 Bruker</a:t>
            </a:r>
            <a:endParaRPr lang="en-US" sz="800" noProof="0" dirty="0">
              <a:solidFill>
                <a:schemeClr val="accent3"/>
              </a:solidFill>
              <a:latin typeface="+mj-lt"/>
              <a:ea typeface="Roboto" panose="02000000000000000000" pitchFamily="2" charset="0"/>
            </a:endParaRPr>
          </a:p>
        </p:txBody>
      </p:sp>
      <p:sp>
        <p:nvSpPr>
          <p:cNvPr id="13" name="Textplatzhalter 3"/>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endParaRPr lang="en-US" noProof="0" dirty="0"/>
          </a:p>
        </p:txBody>
      </p:sp>
      <p:sp>
        <p:nvSpPr>
          <p:cNvPr id="14" name="Titelplatzhalter 1"/>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endParaRPr lang="en-US" noProof="0" dirty="0"/>
          </a:p>
        </p:txBody>
      </p:sp>
      <p:sp>
        <p:nvSpPr>
          <p:cNvPr id="16" name="Content Placeholder 4"/>
          <p:cNvSpPr>
            <a:spLocks noGrp="1"/>
          </p:cNvSpPr>
          <p:nvPr>
            <p:ph sz="quarter" idx="21" hasCustomPrompt="1"/>
          </p:nvPr>
        </p:nvSpPr>
        <p:spPr>
          <a:xfrm>
            <a:off x="515939" y="1592635"/>
            <a:ext cx="5400674" cy="4608140"/>
          </a:xfrm>
        </p:spPr>
        <p:txBody>
          <a:bodyPr/>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en-US" dirty="0"/>
          </a:p>
        </p:txBody>
      </p:sp>
      <p:sp>
        <p:nvSpPr>
          <p:cNvPr id="17" name="Content Placeholder 4"/>
          <p:cNvSpPr>
            <a:spLocks noGrp="1"/>
          </p:cNvSpPr>
          <p:nvPr>
            <p:ph sz="quarter" idx="22" hasCustomPrompt="1"/>
          </p:nvPr>
        </p:nvSpPr>
        <p:spPr>
          <a:xfrm>
            <a:off x="6275387" y="1592263"/>
            <a:ext cx="5400674" cy="4608140"/>
          </a:xfrm>
        </p:spPr>
        <p:txBody>
          <a:bodyPr/>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en-US" dirty="0"/>
          </a:p>
        </p:txBody>
      </p:sp>
      <p:sp>
        <p:nvSpPr>
          <p:cNvPr id="20" name="Datumsplatzhalter 3"/>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4F0BFF19-5E0B-4055-BCAD-D86F704F0FA1}" type="datetime1">
              <a:rPr lang="de-DE" smtClean="0"/>
            </a:fld>
            <a:endParaRPr lang="en-US" dirty="0"/>
          </a:p>
        </p:txBody>
      </p:sp>
      <p:sp>
        <p:nvSpPr>
          <p:cNvPr id="21" name="Foliennummernplatzhalter 5"/>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fld>
            <a:endParaRPr lang="en-US" dirty="0"/>
          </a:p>
        </p:txBody>
      </p:sp>
      <p:sp>
        <p:nvSpPr>
          <p:cNvPr id="22" name="Footer Placeholder 4"/>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23" name="Datumsplatzhalter 3"/>
          <p:cNvSpPr txBox="1"/>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endParaRPr lang="en-US" noProof="0" dirty="0">
              <a:latin typeface="+mj-lt"/>
            </a:endParaRPr>
          </a:p>
        </p:txBody>
      </p:sp>
      <p:sp>
        <p:nvSpPr>
          <p:cNvPr id="24" name="Datumsplatzhalter 3"/>
          <p:cNvSpPr txBox="1"/>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endParaRPr lang="en-US" noProof="0" dirty="0">
              <a:latin typeface="+mj-lt"/>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2 Columns Subtitle Footer">
    <p:spTree>
      <p:nvGrpSpPr>
        <p:cNvPr id="1" name=""/>
        <p:cNvGrpSpPr/>
        <p:nvPr/>
      </p:nvGrpSpPr>
      <p:grpSpPr>
        <a:xfrm>
          <a:off x="0" y="0"/>
          <a:ext cx="0" cy="0"/>
          <a:chOff x="0" y="0"/>
          <a:chExt cx="0" cy="0"/>
        </a:xfrm>
      </p:grpSpPr>
      <p:sp>
        <p:nvSpPr>
          <p:cNvPr id="19" name="Trapez 1"/>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1" fmla="*/ 0 w 12192000"/>
              <a:gd name="connsiteY0-2" fmla="*/ 512762 h 512762"/>
              <a:gd name="connsiteX1-3" fmla="*/ 3201 w 12192000"/>
              <a:gd name="connsiteY1-4" fmla="*/ 256559 h 512762"/>
              <a:gd name="connsiteX2-5" fmla="*/ 12063810 w 12192000"/>
              <a:gd name="connsiteY2-6" fmla="*/ 0 h 512762"/>
              <a:gd name="connsiteX3-7" fmla="*/ 12192000 w 12192000"/>
              <a:gd name="connsiteY3-8" fmla="*/ 512762 h 512762"/>
              <a:gd name="connsiteX4-9" fmla="*/ 0 w 12192000"/>
              <a:gd name="connsiteY4-10" fmla="*/ 512762 h 512762"/>
              <a:gd name="connsiteX0-11" fmla="*/ 0 w 12195378"/>
              <a:gd name="connsiteY0-12" fmla="*/ 512762 h 512762"/>
              <a:gd name="connsiteX1-13" fmla="*/ 3201 w 12195378"/>
              <a:gd name="connsiteY1-14" fmla="*/ 256559 h 512762"/>
              <a:gd name="connsiteX2-15" fmla="*/ 12195378 w 12195378"/>
              <a:gd name="connsiteY2-16" fmla="*/ 0 h 512762"/>
              <a:gd name="connsiteX3-17" fmla="*/ 12192000 w 12195378"/>
              <a:gd name="connsiteY3-18" fmla="*/ 512762 h 512762"/>
              <a:gd name="connsiteX4-19" fmla="*/ 0 w 12195378"/>
              <a:gd name="connsiteY4-20" fmla="*/ 512762 h 512762"/>
              <a:gd name="connsiteX0-21" fmla="*/ 0 w 12208020"/>
              <a:gd name="connsiteY0-22" fmla="*/ 479051 h 479051"/>
              <a:gd name="connsiteX1-23" fmla="*/ 3201 w 12208020"/>
              <a:gd name="connsiteY1-24" fmla="*/ 222848 h 479051"/>
              <a:gd name="connsiteX2-25" fmla="*/ 12208020 w 12208020"/>
              <a:gd name="connsiteY2-26" fmla="*/ 0 h 479051"/>
              <a:gd name="connsiteX3-27" fmla="*/ 12192000 w 12208020"/>
              <a:gd name="connsiteY3-28" fmla="*/ 479051 h 479051"/>
              <a:gd name="connsiteX4-29" fmla="*/ 0 w 12208020"/>
              <a:gd name="connsiteY4-30" fmla="*/ 479051 h 479051"/>
              <a:gd name="connsiteX0-31" fmla="*/ 0 w 12195378"/>
              <a:gd name="connsiteY0-32" fmla="*/ 491692 h 491692"/>
              <a:gd name="connsiteX1-33" fmla="*/ 3201 w 12195378"/>
              <a:gd name="connsiteY1-34" fmla="*/ 235489 h 491692"/>
              <a:gd name="connsiteX2-35" fmla="*/ 12195378 w 12195378"/>
              <a:gd name="connsiteY2-36" fmla="*/ 0 h 491692"/>
              <a:gd name="connsiteX3-37" fmla="*/ 12192000 w 12195378"/>
              <a:gd name="connsiteY3-38" fmla="*/ 491692 h 491692"/>
              <a:gd name="connsiteX4-39" fmla="*/ 0 w 12195378"/>
              <a:gd name="connsiteY4-40" fmla="*/ 491692 h 491692"/>
              <a:gd name="connsiteX0-41" fmla="*/ 0 w 12195378"/>
              <a:gd name="connsiteY0-42" fmla="*/ 491692 h 491692"/>
              <a:gd name="connsiteX1-43" fmla="*/ 7415 w 12195378"/>
              <a:gd name="connsiteY1-44" fmla="*/ 205993 h 491692"/>
              <a:gd name="connsiteX2-45" fmla="*/ 12195378 w 12195378"/>
              <a:gd name="connsiteY2-46" fmla="*/ 0 h 491692"/>
              <a:gd name="connsiteX3-47" fmla="*/ 12192000 w 12195378"/>
              <a:gd name="connsiteY3-48" fmla="*/ 491692 h 491692"/>
              <a:gd name="connsiteX4-49" fmla="*/ 0 w 12195378"/>
              <a:gd name="connsiteY4-50" fmla="*/ 491692 h 491692"/>
              <a:gd name="connsiteX0-51" fmla="*/ 0 w 12195378"/>
              <a:gd name="connsiteY0-52" fmla="*/ 491692 h 491692"/>
              <a:gd name="connsiteX1-53" fmla="*/ 3201 w 12195378"/>
              <a:gd name="connsiteY1-54" fmla="*/ 205993 h 491692"/>
              <a:gd name="connsiteX2-55" fmla="*/ 12195378 w 12195378"/>
              <a:gd name="connsiteY2-56" fmla="*/ 0 h 491692"/>
              <a:gd name="connsiteX3-57" fmla="*/ 12192000 w 12195378"/>
              <a:gd name="connsiteY3-58" fmla="*/ 491692 h 491692"/>
              <a:gd name="connsiteX4-59" fmla="*/ 0 w 12195378"/>
              <a:gd name="connsiteY4-60" fmla="*/ 491692 h 491692"/>
              <a:gd name="connsiteX0-61" fmla="*/ 5227 w 12192177"/>
              <a:gd name="connsiteY0-62" fmla="*/ 491692 h 491692"/>
              <a:gd name="connsiteX1-63" fmla="*/ 0 w 12192177"/>
              <a:gd name="connsiteY1-64" fmla="*/ 205993 h 491692"/>
              <a:gd name="connsiteX2-65" fmla="*/ 12192177 w 12192177"/>
              <a:gd name="connsiteY2-66" fmla="*/ 0 h 491692"/>
              <a:gd name="connsiteX3-67" fmla="*/ 12188799 w 12192177"/>
              <a:gd name="connsiteY3-68" fmla="*/ 491692 h 491692"/>
              <a:gd name="connsiteX4-69" fmla="*/ 5227 w 12192177"/>
              <a:gd name="connsiteY4-70" fmla="*/ 491692 h 491692"/>
              <a:gd name="connsiteX0-71" fmla="*/ 5227 w 12192177"/>
              <a:gd name="connsiteY0-72" fmla="*/ 491692 h 494911"/>
              <a:gd name="connsiteX1-73" fmla="*/ 0 w 12192177"/>
              <a:gd name="connsiteY1-74" fmla="*/ 205993 h 494911"/>
              <a:gd name="connsiteX2-75" fmla="*/ 12192177 w 12192177"/>
              <a:gd name="connsiteY2-76" fmla="*/ 0 h 494911"/>
              <a:gd name="connsiteX3-77" fmla="*/ 12192019 w 12192177"/>
              <a:gd name="connsiteY3-78" fmla="*/ 494911 h 494911"/>
              <a:gd name="connsiteX4-79" fmla="*/ 5227 w 12192177"/>
              <a:gd name="connsiteY4-80" fmla="*/ 491692 h 494911"/>
              <a:gd name="connsiteX0-81" fmla="*/ 5227 w 12192177"/>
              <a:gd name="connsiteY0-82" fmla="*/ 475594 h 478813"/>
              <a:gd name="connsiteX1-83" fmla="*/ 0 w 12192177"/>
              <a:gd name="connsiteY1-84" fmla="*/ 189895 h 478813"/>
              <a:gd name="connsiteX2-85" fmla="*/ 12192177 w 12192177"/>
              <a:gd name="connsiteY2-86" fmla="*/ 0 h 478813"/>
              <a:gd name="connsiteX3-87" fmla="*/ 12192019 w 12192177"/>
              <a:gd name="connsiteY3-88" fmla="*/ 478813 h 478813"/>
              <a:gd name="connsiteX4-89" fmla="*/ 5227 w 12192177"/>
              <a:gd name="connsiteY4-90" fmla="*/ 475594 h 478813"/>
              <a:gd name="connsiteX0-91" fmla="*/ 22287 w 12209237"/>
              <a:gd name="connsiteY0-92" fmla="*/ 475594 h 478813"/>
              <a:gd name="connsiteX1-93" fmla="*/ 0 w 12209237"/>
              <a:gd name="connsiteY1-94" fmla="*/ 220603 h 478813"/>
              <a:gd name="connsiteX2-95" fmla="*/ 12209237 w 12209237"/>
              <a:gd name="connsiteY2-96" fmla="*/ 0 h 478813"/>
              <a:gd name="connsiteX3-97" fmla="*/ 12209079 w 12209237"/>
              <a:gd name="connsiteY3-98" fmla="*/ 478813 h 478813"/>
              <a:gd name="connsiteX4-99" fmla="*/ 22287 w 12209237"/>
              <a:gd name="connsiteY4-100" fmla="*/ 475594 h 478813"/>
              <a:gd name="connsiteX0-101" fmla="*/ 1815 w 12188765"/>
              <a:gd name="connsiteY0-102" fmla="*/ 475594 h 478813"/>
              <a:gd name="connsiteX1-103" fmla="*/ 0 w 12188765"/>
              <a:gd name="connsiteY1-104" fmla="*/ 183072 h 478813"/>
              <a:gd name="connsiteX2-105" fmla="*/ 12188765 w 12188765"/>
              <a:gd name="connsiteY2-106" fmla="*/ 0 h 478813"/>
              <a:gd name="connsiteX3-107" fmla="*/ 12188607 w 12188765"/>
              <a:gd name="connsiteY3-108" fmla="*/ 478813 h 478813"/>
              <a:gd name="connsiteX4-109" fmla="*/ 1815 w 12188765"/>
              <a:gd name="connsiteY4-110" fmla="*/ 475594 h 478813"/>
              <a:gd name="connsiteX0-111" fmla="*/ 369 w 12190731"/>
              <a:gd name="connsiteY0-112" fmla="*/ 479006 h 479006"/>
              <a:gd name="connsiteX1-113" fmla="*/ 1966 w 12190731"/>
              <a:gd name="connsiteY1-114" fmla="*/ 183072 h 479006"/>
              <a:gd name="connsiteX2-115" fmla="*/ 12190731 w 12190731"/>
              <a:gd name="connsiteY2-116" fmla="*/ 0 h 479006"/>
              <a:gd name="connsiteX3-117" fmla="*/ 12190573 w 12190731"/>
              <a:gd name="connsiteY3-118" fmla="*/ 478813 h 479006"/>
              <a:gd name="connsiteX4-119" fmla="*/ 369 w 12190731"/>
              <a:gd name="connsiteY4-120" fmla="*/ 479006 h 479006"/>
              <a:gd name="connsiteX0-121" fmla="*/ 59818 w 12188765"/>
              <a:gd name="connsiteY0-122" fmla="*/ 438063 h 478813"/>
              <a:gd name="connsiteX1-123" fmla="*/ 0 w 12188765"/>
              <a:gd name="connsiteY1-124" fmla="*/ 183072 h 478813"/>
              <a:gd name="connsiteX2-125" fmla="*/ 12188765 w 12188765"/>
              <a:gd name="connsiteY2-126" fmla="*/ 0 h 478813"/>
              <a:gd name="connsiteX3-127" fmla="*/ 12188607 w 12188765"/>
              <a:gd name="connsiteY3-128" fmla="*/ 478813 h 478813"/>
              <a:gd name="connsiteX4-129" fmla="*/ 59818 w 12188765"/>
              <a:gd name="connsiteY4-130" fmla="*/ 438063 h 478813"/>
              <a:gd name="connsiteX0-131" fmla="*/ 59818 w 12188765"/>
              <a:gd name="connsiteY0-132" fmla="*/ 438063 h 478813"/>
              <a:gd name="connsiteX1-133" fmla="*/ 0 w 12188765"/>
              <a:gd name="connsiteY1-134" fmla="*/ 183072 h 478813"/>
              <a:gd name="connsiteX2-135" fmla="*/ 12188765 w 12188765"/>
              <a:gd name="connsiteY2-136" fmla="*/ 0 h 478813"/>
              <a:gd name="connsiteX3-137" fmla="*/ 12188607 w 12188765"/>
              <a:gd name="connsiteY3-138" fmla="*/ 478813 h 478813"/>
              <a:gd name="connsiteX4-139" fmla="*/ 59818 w 12188765"/>
              <a:gd name="connsiteY4-140" fmla="*/ 438063 h 478813"/>
              <a:gd name="connsiteX0-141" fmla="*/ 0 w 12190362"/>
              <a:gd name="connsiteY0-142" fmla="*/ 475594 h 478813"/>
              <a:gd name="connsiteX1-143" fmla="*/ 1597 w 12190362"/>
              <a:gd name="connsiteY1-144" fmla="*/ 183072 h 478813"/>
              <a:gd name="connsiteX2-145" fmla="*/ 12190362 w 12190362"/>
              <a:gd name="connsiteY2-146" fmla="*/ 0 h 478813"/>
              <a:gd name="connsiteX3-147" fmla="*/ 12190204 w 12190362"/>
              <a:gd name="connsiteY3-148" fmla="*/ 478813 h 478813"/>
              <a:gd name="connsiteX4-149" fmla="*/ 0 w 12190362"/>
              <a:gd name="connsiteY4-150" fmla="*/ 475594 h 47881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9" name="Textfeld 28"/>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2021 Bruker</a:t>
            </a:r>
            <a:endParaRPr lang="en-US" sz="800" noProof="0" dirty="0">
              <a:solidFill>
                <a:schemeClr val="accent3"/>
              </a:solidFill>
              <a:latin typeface="+mj-lt"/>
              <a:ea typeface="Roboto" panose="02000000000000000000" pitchFamily="2" charset="0"/>
            </a:endParaRPr>
          </a:p>
        </p:txBody>
      </p:sp>
      <p:sp>
        <p:nvSpPr>
          <p:cNvPr id="13" name="Textplatzhalter 3"/>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endParaRPr lang="en-US" noProof="0" dirty="0"/>
          </a:p>
        </p:txBody>
      </p:sp>
      <p:sp>
        <p:nvSpPr>
          <p:cNvPr id="14" name="Titelplatzhalter 1"/>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endParaRPr lang="en-US" noProof="0" dirty="0"/>
          </a:p>
        </p:txBody>
      </p:sp>
      <p:sp>
        <p:nvSpPr>
          <p:cNvPr id="22" name="Datumsplatzhalter 3"/>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7AF31052-1E1F-424C-A716-84F79AEE1F4E}" type="datetime1">
              <a:rPr lang="de-DE" smtClean="0"/>
            </a:fld>
            <a:endParaRPr lang="en-US" dirty="0"/>
          </a:p>
        </p:txBody>
      </p:sp>
      <p:sp>
        <p:nvSpPr>
          <p:cNvPr id="23" name="Foliennummernplatzhalter 5"/>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fld>
            <a:endParaRPr lang="en-US" dirty="0"/>
          </a:p>
        </p:txBody>
      </p:sp>
      <p:sp>
        <p:nvSpPr>
          <p:cNvPr id="24" name="Footer Placeholder 4"/>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25" name="Datumsplatzhalter 3"/>
          <p:cNvSpPr txBox="1"/>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endParaRPr lang="en-US" noProof="0" dirty="0">
              <a:latin typeface="+mj-lt"/>
            </a:endParaRPr>
          </a:p>
        </p:txBody>
      </p:sp>
      <p:sp>
        <p:nvSpPr>
          <p:cNvPr id="26" name="Datumsplatzhalter 3"/>
          <p:cNvSpPr txBox="1"/>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endParaRPr lang="en-US" noProof="0" dirty="0">
              <a:latin typeface="+mj-lt"/>
            </a:endParaRPr>
          </a:p>
        </p:txBody>
      </p:sp>
      <p:sp>
        <p:nvSpPr>
          <p:cNvPr id="27" name="Content Placeholder 4"/>
          <p:cNvSpPr>
            <a:spLocks noGrp="1"/>
          </p:cNvSpPr>
          <p:nvPr>
            <p:ph sz="quarter" idx="21" hasCustomPrompt="1"/>
          </p:nvPr>
        </p:nvSpPr>
        <p:spPr>
          <a:xfrm>
            <a:off x="515937" y="2210577"/>
            <a:ext cx="5400676" cy="3990198"/>
          </a:xfrm>
        </p:spPr>
        <p:txBody>
          <a:bodyPr tIns="182880"/>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en-US" dirty="0"/>
          </a:p>
        </p:txBody>
      </p:sp>
      <p:sp>
        <p:nvSpPr>
          <p:cNvPr id="28" name="Content Placeholder 4"/>
          <p:cNvSpPr>
            <a:spLocks noGrp="1"/>
          </p:cNvSpPr>
          <p:nvPr>
            <p:ph sz="quarter" idx="22" hasCustomPrompt="1"/>
          </p:nvPr>
        </p:nvSpPr>
        <p:spPr>
          <a:xfrm>
            <a:off x="515937" y="1592261"/>
            <a:ext cx="540067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charset="0"/>
              <a:buNone/>
              <a:defRPr/>
            </a:pPr>
            <a:r>
              <a:rPr lang="en-US" dirty="0"/>
              <a:t>Click to edit Master subtitle with a maximum </a:t>
            </a:r>
            <a:br>
              <a:rPr lang="en-US" dirty="0"/>
            </a:br>
            <a:r>
              <a:rPr lang="en-US" dirty="0"/>
              <a:t>of approx. 85 characters in maximum two lines</a:t>
            </a:r>
            <a:endParaRPr lang="en-US" dirty="0"/>
          </a:p>
        </p:txBody>
      </p:sp>
      <p:sp>
        <p:nvSpPr>
          <p:cNvPr id="29" name="Content Placeholder 4"/>
          <p:cNvSpPr>
            <a:spLocks noGrp="1"/>
          </p:cNvSpPr>
          <p:nvPr>
            <p:ph sz="quarter" idx="23" hasCustomPrompt="1"/>
          </p:nvPr>
        </p:nvSpPr>
        <p:spPr>
          <a:xfrm>
            <a:off x="6275386" y="2210577"/>
            <a:ext cx="5400676" cy="3990198"/>
          </a:xfrm>
        </p:spPr>
        <p:txBody>
          <a:bodyPr tIns="182880"/>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en-US" dirty="0"/>
          </a:p>
        </p:txBody>
      </p:sp>
      <p:sp>
        <p:nvSpPr>
          <p:cNvPr id="30" name="Content Placeholder 4"/>
          <p:cNvSpPr>
            <a:spLocks noGrp="1"/>
          </p:cNvSpPr>
          <p:nvPr>
            <p:ph sz="quarter" idx="24" hasCustomPrompt="1"/>
          </p:nvPr>
        </p:nvSpPr>
        <p:spPr>
          <a:xfrm>
            <a:off x="6275386" y="1592261"/>
            <a:ext cx="540067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charset="0"/>
              <a:buNone/>
              <a:defRPr/>
            </a:pPr>
            <a:r>
              <a:rPr lang="en-US" dirty="0"/>
              <a:t>Click to edit Master subtitle with a maximum </a:t>
            </a:r>
            <a:br>
              <a:rPr lang="en-US" dirty="0"/>
            </a:br>
            <a:r>
              <a:rPr lang="en-US" dirty="0"/>
              <a:t>of approx. 85 characters in maximum two lines</a:t>
            </a:r>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2 Columns with 4 Pictures Footer">
    <p:spTree>
      <p:nvGrpSpPr>
        <p:cNvPr id="1" name=""/>
        <p:cNvGrpSpPr/>
        <p:nvPr/>
      </p:nvGrpSpPr>
      <p:grpSpPr>
        <a:xfrm>
          <a:off x="0" y="0"/>
          <a:ext cx="0" cy="0"/>
          <a:chOff x="0" y="0"/>
          <a:chExt cx="0" cy="0"/>
        </a:xfrm>
      </p:grpSpPr>
      <p:sp>
        <p:nvSpPr>
          <p:cNvPr id="19" name="Trapez 1"/>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1" fmla="*/ 0 w 12192000"/>
              <a:gd name="connsiteY0-2" fmla="*/ 512762 h 512762"/>
              <a:gd name="connsiteX1-3" fmla="*/ 3201 w 12192000"/>
              <a:gd name="connsiteY1-4" fmla="*/ 256559 h 512762"/>
              <a:gd name="connsiteX2-5" fmla="*/ 12063810 w 12192000"/>
              <a:gd name="connsiteY2-6" fmla="*/ 0 h 512762"/>
              <a:gd name="connsiteX3-7" fmla="*/ 12192000 w 12192000"/>
              <a:gd name="connsiteY3-8" fmla="*/ 512762 h 512762"/>
              <a:gd name="connsiteX4-9" fmla="*/ 0 w 12192000"/>
              <a:gd name="connsiteY4-10" fmla="*/ 512762 h 512762"/>
              <a:gd name="connsiteX0-11" fmla="*/ 0 w 12195378"/>
              <a:gd name="connsiteY0-12" fmla="*/ 512762 h 512762"/>
              <a:gd name="connsiteX1-13" fmla="*/ 3201 w 12195378"/>
              <a:gd name="connsiteY1-14" fmla="*/ 256559 h 512762"/>
              <a:gd name="connsiteX2-15" fmla="*/ 12195378 w 12195378"/>
              <a:gd name="connsiteY2-16" fmla="*/ 0 h 512762"/>
              <a:gd name="connsiteX3-17" fmla="*/ 12192000 w 12195378"/>
              <a:gd name="connsiteY3-18" fmla="*/ 512762 h 512762"/>
              <a:gd name="connsiteX4-19" fmla="*/ 0 w 12195378"/>
              <a:gd name="connsiteY4-20" fmla="*/ 512762 h 512762"/>
              <a:gd name="connsiteX0-21" fmla="*/ 0 w 12208020"/>
              <a:gd name="connsiteY0-22" fmla="*/ 479051 h 479051"/>
              <a:gd name="connsiteX1-23" fmla="*/ 3201 w 12208020"/>
              <a:gd name="connsiteY1-24" fmla="*/ 222848 h 479051"/>
              <a:gd name="connsiteX2-25" fmla="*/ 12208020 w 12208020"/>
              <a:gd name="connsiteY2-26" fmla="*/ 0 h 479051"/>
              <a:gd name="connsiteX3-27" fmla="*/ 12192000 w 12208020"/>
              <a:gd name="connsiteY3-28" fmla="*/ 479051 h 479051"/>
              <a:gd name="connsiteX4-29" fmla="*/ 0 w 12208020"/>
              <a:gd name="connsiteY4-30" fmla="*/ 479051 h 479051"/>
              <a:gd name="connsiteX0-31" fmla="*/ 0 w 12195378"/>
              <a:gd name="connsiteY0-32" fmla="*/ 491692 h 491692"/>
              <a:gd name="connsiteX1-33" fmla="*/ 3201 w 12195378"/>
              <a:gd name="connsiteY1-34" fmla="*/ 235489 h 491692"/>
              <a:gd name="connsiteX2-35" fmla="*/ 12195378 w 12195378"/>
              <a:gd name="connsiteY2-36" fmla="*/ 0 h 491692"/>
              <a:gd name="connsiteX3-37" fmla="*/ 12192000 w 12195378"/>
              <a:gd name="connsiteY3-38" fmla="*/ 491692 h 491692"/>
              <a:gd name="connsiteX4-39" fmla="*/ 0 w 12195378"/>
              <a:gd name="connsiteY4-40" fmla="*/ 491692 h 491692"/>
              <a:gd name="connsiteX0-41" fmla="*/ 0 w 12195378"/>
              <a:gd name="connsiteY0-42" fmla="*/ 491692 h 491692"/>
              <a:gd name="connsiteX1-43" fmla="*/ 7415 w 12195378"/>
              <a:gd name="connsiteY1-44" fmla="*/ 205993 h 491692"/>
              <a:gd name="connsiteX2-45" fmla="*/ 12195378 w 12195378"/>
              <a:gd name="connsiteY2-46" fmla="*/ 0 h 491692"/>
              <a:gd name="connsiteX3-47" fmla="*/ 12192000 w 12195378"/>
              <a:gd name="connsiteY3-48" fmla="*/ 491692 h 491692"/>
              <a:gd name="connsiteX4-49" fmla="*/ 0 w 12195378"/>
              <a:gd name="connsiteY4-50" fmla="*/ 491692 h 491692"/>
              <a:gd name="connsiteX0-51" fmla="*/ 0 w 12195378"/>
              <a:gd name="connsiteY0-52" fmla="*/ 491692 h 491692"/>
              <a:gd name="connsiteX1-53" fmla="*/ 3201 w 12195378"/>
              <a:gd name="connsiteY1-54" fmla="*/ 205993 h 491692"/>
              <a:gd name="connsiteX2-55" fmla="*/ 12195378 w 12195378"/>
              <a:gd name="connsiteY2-56" fmla="*/ 0 h 491692"/>
              <a:gd name="connsiteX3-57" fmla="*/ 12192000 w 12195378"/>
              <a:gd name="connsiteY3-58" fmla="*/ 491692 h 491692"/>
              <a:gd name="connsiteX4-59" fmla="*/ 0 w 12195378"/>
              <a:gd name="connsiteY4-60" fmla="*/ 491692 h 491692"/>
              <a:gd name="connsiteX0-61" fmla="*/ 5227 w 12192177"/>
              <a:gd name="connsiteY0-62" fmla="*/ 491692 h 491692"/>
              <a:gd name="connsiteX1-63" fmla="*/ 0 w 12192177"/>
              <a:gd name="connsiteY1-64" fmla="*/ 205993 h 491692"/>
              <a:gd name="connsiteX2-65" fmla="*/ 12192177 w 12192177"/>
              <a:gd name="connsiteY2-66" fmla="*/ 0 h 491692"/>
              <a:gd name="connsiteX3-67" fmla="*/ 12188799 w 12192177"/>
              <a:gd name="connsiteY3-68" fmla="*/ 491692 h 491692"/>
              <a:gd name="connsiteX4-69" fmla="*/ 5227 w 12192177"/>
              <a:gd name="connsiteY4-70" fmla="*/ 491692 h 491692"/>
              <a:gd name="connsiteX0-71" fmla="*/ 5227 w 12192177"/>
              <a:gd name="connsiteY0-72" fmla="*/ 491692 h 494911"/>
              <a:gd name="connsiteX1-73" fmla="*/ 0 w 12192177"/>
              <a:gd name="connsiteY1-74" fmla="*/ 205993 h 494911"/>
              <a:gd name="connsiteX2-75" fmla="*/ 12192177 w 12192177"/>
              <a:gd name="connsiteY2-76" fmla="*/ 0 h 494911"/>
              <a:gd name="connsiteX3-77" fmla="*/ 12192019 w 12192177"/>
              <a:gd name="connsiteY3-78" fmla="*/ 494911 h 494911"/>
              <a:gd name="connsiteX4-79" fmla="*/ 5227 w 12192177"/>
              <a:gd name="connsiteY4-80" fmla="*/ 491692 h 494911"/>
              <a:gd name="connsiteX0-81" fmla="*/ 5227 w 12192177"/>
              <a:gd name="connsiteY0-82" fmla="*/ 475594 h 478813"/>
              <a:gd name="connsiteX1-83" fmla="*/ 0 w 12192177"/>
              <a:gd name="connsiteY1-84" fmla="*/ 189895 h 478813"/>
              <a:gd name="connsiteX2-85" fmla="*/ 12192177 w 12192177"/>
              <a:gd name="connsiteY2-86" fmla="*/ 0 h 478813"/>
              <a:gd name="connsiteX3-87" fmla="*/ 12192019 w 12192177"/>
              <a:gd name="connsiteY3-88" fmla="*/ 478813 h 478813"/>
              <a:gd name="connsiteX4-89" fmla="*/ 5227 w 12192177"/>
              <a:gd name="connsiteY4-90" fmla="*/ 475594 h 478813"/>
              <a:gd name="connsiteX0-91" fmla="*/ 22287 w 12209237"/>
              <a:gd name="connsiteY0-92" fmla="*/ 475594 h 478813"/>
              <a:gd name="connsiteX1-93" fmla="*/ 0 w 12209237"/>
              <a:gd name="connsiteY1-94" fmla="*/ 220603 h 478813"/>
              <a:gd name="connsiteX2-95" fmla="*/ 12209237 w 12209237"/>
              <a:gd name="connsiteY2-96" fmla="*/ 0 h 478813"/>
              <a:gd name="connsiteX3-97" fmla="*/ 12209079 w 12209237"/>
              <a:gd name="connsiteY3-98" fmla="*/ 478813 h 478813"/>
              <a:gd name="connsiteX4-99" fmla="*/ 22287 w 12209237"/>
              <a:gd name="connsiteY4-100" fmla="*/ 475594 h 478813"/>
              <a:gd name="connsiteX0-101" fmla="*/ 1815 w 12188765"/>
              <a:gd name="connsiteY0-102" fmla="*/ 475594 h 478813"/>
              <a:gd name="connsiteX1-103" fmla="*/ 0 w 12188765"/>
              <a:gd name="connsiteY1-104" fmla="*/ 183072 h 478813"/>
              <a:gd name="connsiteX2-105" fmla="*/ 12188765 w 12188765"/>
              <a:gd name="connsiteY2-106" fmla="*/ 0 h 478813"/>
              <a:gd name="connsiteX3-107" fmla="*/ 12188607 w 12188765"/>
              <a:gd name="connsiteY3-108" fmla="*/ 478813 h 478813"/>
              <a:gd name="connsiteX4-109" fmla="*/ 1815 w 12188765"/>
              <a:gd name="connsiteY4-110" fmla="*/ 475594 h 478813"/>
              <a:gd name="connsiteX0-111" fmla="*/ 369 w 12190731"/>
              <a:gd name="connsiteY0-112" fmla="*/ 479006 h 479006"/>
              <a:gd name="connsiteX1-113" fmla="*/ 1966 w 12190731"/>
              <a:gd name="connsiteY1-114" fmla="*/ 183072 h 479006"/>
              <a:gd name="connsiteX2-115" fmla="*/ 12190731 w 12190731"/>
              <a:gd name="connsiteY2-116" fmla="*/ 0 h 479006"/>
              <a:gd name="connsiteX3-117" fmla="*/ 12190573 w 12190731"/>
              <a:gd name="connsiteY3-118" fmla="*/ 478813 h 479006"/>
              <a:gd name="connsiteX4-119" fmla="*/ 369 w 12190731"/>
              <a:gd name="connsiteY4-120" fmla="*/ 479006 h 479006"/>
              <a:gd name="connsiteX0-121" fmla="*/ 59818 w 12188765"/>
              <a:gd name="connsiteY0-122" fmla="*/ 438063 h 478813"/>
              <a:gd name="connsiteX1-123" fmla="*/ 0 w 12188765"/>
              <a:gd name="connsiteY1-124" fmla="*/ 183072 h 478813"/>
              <a:gd name="connsiteX2-125" fmla="*/ 12188765 w 12188765"/>
              <a:gd name="connsiteY2-126" fmla="*/ 0 h 478813"/>
              <a:gd name="connsiteX3-127" fmla="*/ 12188607 w 12188765"/>
              <a:gd name="connsiteY3-128" fmla="*/ 478813 h 478813"/>
              <a:gd name="connsiteX4-129" fmla="*/ 59818 w 12188765"/>
              <a:gd name="connsiteY4-130" fmla="*/ 438063 h 478813"/>
              <a:gd name="connsiteX0-131" fmla="*/ 59818 w 12188765"/>
              <a:gd name="connsiteY0-132" fmla="*/ 438063 h 478813"/>
              <a:gd name="connsiteX1-133" fmla="*/ 0 w 12188765"/>
              <a:gd name="connsiteY1-134" fmla="*/ 183072 h 478813"/>
              <a:gd name="connsiteX2-135" fmla="*/ 12188765 w 12188765"/>
              <a:gd name="connsiteY2-136" fmla="*/ 0 h 478813"/>
              <a:gd name="connsiteX3-137" fmla="*/ 12188607 w 12188765"/>
              <a:gd name="connsiteY3-138" fmla="*/ 478813 h 478813"/>
              <a:gd name="connsiteX4-139" fmla="*/ 59818 w 12188765"/>
              <a:gd name="connsiteY4-140" fmla="*/ 438063 h 478813"/>
              <a:gd name="connsiteX0-141" fmla="*/ 0 w 12190362"/>
              <a:gd name="connsiteY0-142" fmla="*/ 475594 h 478813"/>
              <a:gd name="connsiteX1-143" fmla="*/ 1597 w 12190362"/>
              <a:gd name="connsiteY1-144" fmla="*/ 183072 h 478813"/>
              <a:gd name="connsiteX2-145" fmla="*/ 12190362 w 12190362"/>
              <a:gd name="connsiteY2-146" fmla="*/ 0 h 478813"/>
              <a:gd name="connsiteX3-147" fmla="*/ 12190204 w 12190362"/>
              <a:gd name="connsiteY3-148" fmla="*/ 478813 h 478813"/>
              <a:gd name="connsiteX4-149" fmla="*/ 0 w 12190362"/>
              <a:gd name="connsiteY4-150" fmla="*/ 475594 h 47881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2" name="Textfeld 28"/>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2021 Bruker</a:t>
            </a:r>
            <a:endParaRPr lang="en-US" sz="800" noProof="0" dirty="0">
              <a:solidFill>
                <a:schemeClr val="accent3"/>
              </a:solidFill>
              <a:latin typeface="+mj-lt"/>
              <a:ea typeface="Roboto" panose="02000000000000000000" pitchFamily="2" charset="0"/>
            </a:endParaRPr>
          </a:p>
        </p:txBody>
      </p:sp>
      <p:sp>
        <p:nvSpPr>
          <p:cNvPr id="18" name="Textplatzhalter 3"/>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endParaRPr lang="en-US" noProof="0" dirty="0"/>
          </a:p>
        </p:txBody>
      </p:sp>
      <p:sp>
        <p:nvSpPr>
          <p:cNvPr id="20" name="Titelplatzhalter 1"/>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endParaRPr lang="en-US" noProof="0" dirty="0"/>
          </a:p>
        </p:txBody>
      </p:sp>
      <p:sp>
        <p:nvSpPr>
          <p:cNvPr id="24" name="Content Placeholder 4"/>
          <p:cNvSpPr>
            <a:spLocks noGrp="1"/>
          </p:cNvSpPr>
          <p:nvPr>
            <p:ph sz="quarter" idx="21" hasCustomPrompt="1"/>
          </p:nvPr>
        </p:nvSpPr>
        <p:spPr>
          <a:xfrm>
            <a:off x="515939" y="1592635"/>
            <a:ext cx="3484562" cy="4608140"/>
          </a:xfrm>
        </p:spPr>
        <p:txBody>
          <a:bodyPr/>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en-US" dirty="0"/>
          </a:p>
        </p:txBody>
      </p:sp>
      <p:sp>
        <p:nvSpPr>
          <p:cNvPr id="25" name="Content Placeholder 4"/>
          <p:cNvSpPr>
            <a:spLocks noGrp="1"/>
          </p:cNvSpPr>
          <p:nvPr>
            <p:ph sz="quarter" idx="26" hasCustomPrompt="1"/>
          </p:nvPr>
        </p:nvSpPr>
        <p:spPr>
          <a:xfrm>
            <a:off x="4349751" y="1593176"/>
            <a:ext cx="3484562" cy="4608140"/>
          </a:xfrm>
        </p:spPr>
        <p:txBody>
          <a:bodyPr/>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en-US" dirty="0"/>
          </a:p>
        </p:txBody>
      </p:sp>
      <p:sp>
        <p:nvSpPr>
          <p:cNvPr id="5" name="Picture Placeholder 4"/>
          <p:cNvSpPr>
            <a:spLocks noGrp="1"/>
          </p:cNvSpPr>
          <p:nvPr>
            <p:ph type="pic" sz="quarter" idx="27"/>
          </p:nvPr>
        </p:nvSpPr>
        <p:spPr>
          <a:xfrm>
            <a:off x="8191501" y="1592263"/>
            <a:ext cx="1655063" cy="1656437"/>
          </a:xfrm>
        </p:spPr>
        <p:txBody>
          <a:bodyPr/>
          <a:lstStyle>
            <a:lvl1pPr marL="0" indent="0">
              <a:buNone/>
              <a:defRPr i="1"/>
            </a:lvl1pPr>
          </a:lstStyle>
          <a:p>
            <a:r>
              <a:rPr lang="de-DE"/>
              <a:t>Bild durch Klicken auf Symbol hinzufügen</a:t>
            </a:r>
            <a:endParaRPr lang="en-US" dirty="0"/>
          </a:p>
        </p:txBody>
      </p:sp>
      <p:sp>
        <p:nvSpPr>
          <p:cNvPr id="26" name="Picture Placeholder 4"/>
          <p:cNvSpPr>
            <a:spLocks noGrp="1"/>
          </p:cNvSpPr>
          <p:nvPr>
            <p:ph type="pic" sz="quarter" idx="28"/>
          </p:nvPr>
        </p:nvSpPr>
        <p:spPr>
          <a:xfrm>
            <a:off x="10018127" y="1592262"/>
            <a:ext cx="1655063" cy="1656437"/>
          </a:xfrm>
        </p:spPr>
        <p:txBody>
          <a:bodyPr/>
          <a:lstStyle>
            <a:lvl1pPr marL="0" indent="0">
              <a:buNone/>
              <a:defRPr i="1"/>
            </a:lvl1pPr>
          </a:lstStyle>
          <a:p>
            <a:r>
              <a:rPr lang="de-DE"/>
              <a:t>Bild durch Klicken auf Symbol hinzufügen</a:t>
            </a:r>
            <a:endParaRPr lang="en-US" dirty="0"/>
          </a:p>
        </p:txBody>
      </p:sp>
      <p:sp>
        <p:nvSpPr>
          <p:cNvPr id="27" name="Picture Placeholder 4"/>
          <p:cNvSpPr>
            <a:spLocks noGrp="1"/>
          </p:cNvSpPr>
          <p:nvPr>
            <p:ph type="pic" sz="quarter" idx="29"/>
          </p:nvPr>
        </p:nvSpPr>
        <p:spPr>
          <a:xfrm>
            <a:off x="8191501" y="3429001"/>
            <a:ext cx="1655063" cy="1656437"/>
          </a:xfrm>
        </p:spPr>
        <p:txBody>
          <a:bodyPr/>
          <a:lstStyle>
            <a:lvl1pPr marL="0" indent="0">
              <a:buNone/>
              <a:defRPr i="1"/>
            </a:lvl1pPr>
          </a:lstStyle>
          <a:p>
            <a:r>
              <a:rPr lang="de-DE"/>
              <a:t>Bild durch Klicken auf Symbol hinzufügen</a:t>
            </a:r>
            <a:endParaRPr lang="en-US" dirty="0"/>
          </a:p>
        </p:txBody>
      </p:sp>
      <p:sp>
        <p:nvSpPr>
          <p:cNvPr id="28" name="Picture Placeholder 4"/>
          <p:cNvSpPr>
            <a:spLocks noGrp="1"/>
          </p:cNvSpPr>
          <p:nvPr>
            <p:ph type="pic" sz="quarter" idx="30"/>
          </p:nvPr>
        </p:nvSpPr>
        <p:spPr>
          <a:xfrm>
            <a:off x="10018127" y="3429000"/>
            <a:ext cx="1655063" cy="1656437"/>
          </a:xfrm>
        </p:spPr>
        <p:txBody>
          <a:bodyPr/>
          <a:lstStyle>
            <a:lvl1pPr marL="0" indent="0">
              <a:buNone/>
              <a:defRPr i="1"/>
            </a:lvl1pPr>
          </a:lstStyle>
          <a:p>
            <a:r>
              <a:rPr lang="de-DE"/>
              <a:t>Bild durch Klicken auf Symbol hinzufügen</a:t>
            </a:r>
            <a:endParaRPr lang="en-US" dirty="0"/>
          </a:p>
        </p:txBody>
      </p:sp>
      <p:sp>
        <p:nvSpPr>
          <p:cNvPr id="22" name="Datumsplatzhalter 3"/>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AA84CED7-0B6A-4E01-BF34-B06F9F72ADC9}" type="datetime1">
              <a:rPr lang="de-DE" smtClean="0"/>
            </a:fld>
            <a:endParaRPr lang="en-US" dirty="0"/>
          </a:p>
        </p:txBody>
      </p:sp>
      <p:sp>
        <p:nvSpPr>
          <p:cNvPr id="23" name="Foliennummernplatzhalter 5"/>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fld>
            <a:endParaRPr lang="en-US" dirty="0"/>
          </a:p>
        </p:txBody>
      </p:sp>
      <p:sp>
        <p:nvSpPr>
          <p:cNvPr id="29" name="Footer Placeholder 4"/>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30" name="Datumsplatzhalter 3"/>
          <p:cNvSpPr txBox="1"/>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endParaRPr lang="en-US" noProof="0" dirty="0">
              <a:latin typeface="+mj-lt"/>
            </a:endParaRPr>
          </a:p>
        </p:txBody>
      </p:sp>
      <p:sp>
        <p:nvSpPr>
          <p:cNvPr id="31" name="Datumsplatzhalter 3"/>
          <p:cNvSpPr txBox="1"/>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endParaRPr lang="en-US" noProof="0" dirty="0">
              <a:latin typeface="+mj-lt"/>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2 Columns Subtitle with 4 Pictures Footer">
    <p:spTree>
      <p:nvGrpSpPr>
        <p:cNvPr id="1" name=""/>
        <p:cNvGrpSpPr/>
        <p:nvPr/>
      </p:nvGrpSpPr>
      <p:grpSpPr>
        <a:xfrm>
          <a:off x="0" y="0"/>
          <a:ext cx="0" cy="0"/>
          <a:chOff x="0" y="0"/>
          <a:chExt cx="0" cy="0"/>
        </a:xfrm>
      </p:grpSpPr>
      <p:sp>
        <p:nvSpPr>
          <p:cNvPr id="19" name="Trapez 1"/>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1" fmla="*/ 0 w 12192000"/>
              <a:gd name="connsiteY0-2" fmla="*/ 512762 h 512762"/>
              <a:gd name="connsiteX1-3" fmla="*/ 3201 w 12192000"/>
              <a:gd name="connsiteY1-4" fmla="*/ 256559 h 512762"/>
              <a:gd name="connsiteX2-5" fmla="*/ 12063810 w 12192000"/>
              <a:gd name="connsiteY2-6" fmla="*/ 0 h 512762"/>
              <a:gd name="connsiteX3-7" fmla="*/ 12192000 w 12192000"/>
              <a:gd name="connsiteY3-8" fmla="*/ 512762 h 512762"/>
              <a:gd name="connsiteX4-9" fmla="*/ 0 w 12192000"/>
              <a:gd name="connsiteY4-10" fmla="*/ 512762 h 512762"/>
              <a:gd name="connsiteX0-11" fmla="*/ 0 w 12195378"/>
              <a:gd name="connsiteY0-12" fmla="*/ 512762 h 512762"/>
              <a:gd name="connsiteX1-13" fmla="*/ 3201 w 12195378"/>
              <a:gd name="connsiteY1-14" fmla="*/ 256559 h 512762"/>
              <a:gd name="connsiteX2-15" fmla="*/ 12195378 w 12195378"/>
              <a:gd name="connsiteY2-16" fmla="*/ 0 h 512762"/>
              <a:gd name="connsiteX3-17" fmla="*/ 12192000 w 12195378"/>
              <a:gd name="connsiteY3-18" fmla="*/ 512762 h 512762"/>
              <a:gd name="connsiteX4-19" fmla="*/ 0 w 12195378"/>
              <a:gd name="connsiteY4-20" fmla="*/ 512762 h 512762"/>
              <a:gd name="connsiteX0-21" fmla="*/ 0 w 12208020"/>
              <a:gd name="connsiteY0-22" fmla="*/ 479051 h 479051"/>
              <a:gd name="connsiteX1-23" fmla="*/ 3201 w 12208020"/>
              <a:gd name="connsiteY1-24" fmla="*/ 222848 h 479051"/>
              <a:gd name="connsiteX2-25" fmla="*/ 12208020 w 12208020"/>
              <a:gd name="connsiteY2-26" fmla="*/ 0 h 479051"/>
              <a:gd name="connsiteX3-27" fmla="*/ 12192000 w 12208020"/>
              <a:gd name="connsiteY3-28" fmla="*/ 479051 h 479051"/>
              <a:gd name="connsiteX4-29" fmla="*/ 0 w 12208020"/>
              <a:gd name="connsiteY4-30" fmla="*/ 479051 h 479051"/>
              <a:gd name="connsiteX0-31" fmla="*/ 0 w 12195378"/>
              <a:gd name="connsiteY0-32" fmla="*/ 491692 h 491692"/>
              <a:gd name="connsiteX1-33" fmla="*/ 3201 w 12195378"/>
              <a:gd name="connsiteY1-34" fmla="*/ 235489 h 491692"/>
              <a:gd name="connsiteX2-35" fmla="*/ 12195378 w 12195378"/>
              <a:gd name="connsiteY2-36" fmla="*/ 0 h 491692"/>
              <a:gd name="connsiteX3-37" fmla="*/ 12192000 w 12195378"/>
              <a:gd name="connsiteY3-38" fmla="*/ 491692 h 491692"/>
              <a:gd name="connsiteX4-39" fmla="*/ 0 w 12195378"/>
              <a:gd name="connsiteY4-40" fmla="*/ 491692 h 491692"/>
              <a:gd name="connsiteX0-41" fmla="*/ 0 w 12195378"/>
              <a:gd name="connsiteY0-42" fmla="*/ 491692 h 491692"/>
              <a:gd name="connsiteX1-43" fmla="*/ 7415 w 12195378"/>
              <a:gd name="connsiteY1-44" fmla="*/ 205993 h 491692"/>
              <a:gd name="connsiteX2-45" fmla="*/ 12195378 w 12195378"/>
              <a:gd name="connsiteY2-46" fmla="*/ 0 h 491692"/>
              <a:gd name="connsiteX3-47" fmla="*/ 12192000 w 12195378"/>
              <a:gd name="connsiteY3-48" fmla="*/ 491692 h 491692"/>
              <a:gd name="connsiteX4-49" fmla="*/ 0 w 12195378"/>
              <a:gd name="connsiteY4-50" fmla="*/ 491692 h 491692"/>
              <a:gd name="connsiteX0-51" fmla="*/ 0 w 12195378"/>
              <a:gd name="connsiteY0-52" fmla="*/ 491692 h 491692"/>
              <a:gd name="connsiteX1-53" fmla="*/ 3201 w 12195378"/>
              <a:gd name="connsiteY1-54" fmla="*/ 205993 h 491692"/>
              <a:gd name="connsiteX2-55" fmla="*/ 12195378 w 12195378"/>
              <a:gd name="connsiteY2-56" fmla="*/ 0 h 491692"/>
              <a:gd name="connsiteX3-57" fmla="*/ 12192000 w 12195378"/>
              <a:gd name="connsiteY3-58" fmla="*/ 491692 h 491692"/>
              <a:gd name="connsiteX4-59" fmla="*/ 0 w 12195378"/>
              <a:gd name="connsiteY4-60" fmla="*/ 491692 h 491692"/>
              <a:gd name="connsiteX0-61" fmla="*/ 5227 w 12192177"/>
              <a:gd name="connsiteY0-62" fmla="*/ 491692 h 491692"/>
              <a:gd name="connsiteX1-63" fmla="*/ 0 w 12192177"/>
              <a:gd name="connsiteY1-64" fmla="*/ 205993 h 491692"/>
              <a:gd name="connsiteX2-65" fmla="*/ 12192177 w 12192177"/>
              <a:gd name="connsiteY2-66" fmla="*/ 0 h 491692"/>
              <a:gd name="connsiteX3-67" fmla="*/ 12188799 w 12192177"/>
              <a:gd name="connsiteY3-68" fmla="*/ 491692 h 491692"/>
              <a:gd name="connsiteX4-69" fmla="*/ 5227 w 12192177"/>
              <a:gd name="connsiteY4-70" fmla="*/ 491692 h 491692"/>
              <a:gd name="connsiteX0-71" fmla="*/ 5227 w 12192177"/>
              <a:gd name="connsiteY0-72" fmla="*/ 491692 h 494911"/>
              <a:gd name="connsiteX1-73" fmla="*/ 0 w 12192177"/>
              <a:gd name="connsiteY1-74" fmla="*/ 205993 h 494911"/>
              <a:gd name="connsiteX2-75" fmla="*/ 12192177 w 12192177"/>
              <a:gd name="connsiteY2-76" fmla="*/ 0 h 494911"/>
              <a:gd name="connsiteX3-77" fmla="*/ 12192019 w 12192177"/>
              <a:gd name="connsiteY3-78" fmla="*/ 494911 h 494911"/>
              <a:gd name="connsiteX4-79" fmla="*/ 5227 w 12192177"/>
              <a:gd name="connsiteY4-80" fmla="*/ 491692 h 494911"/>
              <a:gd name="connsiteX0-81" fmla="*/ 5227 w 12192177"/>
              <a:gd name="connsiteY0-82" fmla="*/ 475594 h 478813"/>
              <a:gd name="connsiteX1-83" fmla="*/ 0 w 12192177"/>
              <a:gd name="connsiteY1-84" fmla="*/ 189895 h 478813"/>
              <a:gd name="connsiteX2-85" fmla="*/ 12192177 w 12192177"/>
              <a:gd name="connsiteY2-86" fmla="*/ 0 h 478813"/>
              <a:gd name="connsiteX3-87" fmla="*/ 12192019 w 12192177"/>
              <a:gd name="connsiteY3-88" fmla="*/ 478813 h 478813"/>
              <a:gd name="connsiteX4-89" fmla="*/ 5227 w 12192177"/>
              <a:gd name="connsiteY4-90" fmla="*/ 475594 h 478813"/>
              <a:gd name="connsiteX0-91" fmla="*/ 22287 w 12209237"/>
              <a:gd name="connsiteY0-92" fmla="*/ 475594 h 478813"/>
              <a:gd name="connsiteX1-93" fmla="*/ 0 w 12209237"/>
              <a:gd name="connsiteY1-94" fmla="*/ 220603 h 478813"/>
              <a:gd name="connsiteX2-95" fmla="*/ 12209237 w 12209237"/>
              <a:gd name="connsiteY2-96" fmla="*/ 0 h 478813"/>
              <a:gd name="connsiteX3-97" fmla="*/ 12209079 w 12209237"/>
              <a:gd name="connsiteY3-98" fmla="*/ 478813 h 478813"/>
              <a:gd name="connsiteX4-99" fmla="*/ 22287 w 12209237"/>
              <a:gd name="connsiteY4-100" fmla="*/ 475594 h 478813"/>
              <a:gd name="connsiteX0-101" fmla="*/ 1815 w 12188765"/>
              <a:gd name="connsiteY0-102" fmla="*/ 475594 h 478813"/>
              <a:gd name="connsiteX1-103" fmla="*/ 0 w 12188765"/>
              <a:gd name="connsiteY1-104" fmla="*/ 183072 h 478813"/>
              <a:gd name="connsiteX2-105" fmla="*/ 12188765 w 12188765"/>
              <a:gd name="connsiteY2-106" fmla="*/ 0 h 478813"/>
              <a:gd name="connsiteX3-107" fmla="*/ 12188607 w 12188765"/>
              <a:gd name="connsiteY3-108" fmla="*/ 478813 h 478813"/>
              <a:gd name="connsiteX4-109" fmla="*/ 1815 w 12188765"/>
              <a:gd name="connsiteY4-110" fmla="*/ 475594 h 478813"/>
              <a:gd name="connsiteX0-111" fmla="*/ 369 w 12190731"/>
              <a:gd name="connsiteY0-112" fmla="*/ 479006 h 479006"/>
              <a:gd name="connsiteX1-113" fmla="*/ 1966 w 12190731"/>
              <a:gd name="connsiteY1-114" fmla="*/ 183072 h 479006"/>
              <a:gd name="connsiteX2-115" fmla="*/ 12190731 w 12190731"/>
              <a:gd name="connsiteY2-116" fmla="*/ 0 h 479006"/>
              <a:gd name="connsiteX3-117" fmla="*/ 12190573 w 12190731"/>
              <a:gd name="connsiteY3-118" fmla="*/ 478813 h 479006"/>
              <a:gd name="connsiteX4-119" fmla="*/ 369 w 12190731"/>
              <a:gd name="connsiteY4-120" fmla="*/ 479006 h 479006"/>
              <a:gd name="connsiteX0-121" fmla="*/ 59818 w 12188765"/>
              <a:gd name="connsiteY0-122" fmla="*/ 438063 h 478813"/>
              <a:gd name="connsiteX1-123" fmla="*/ 0 w 12188765"/>
              <a:gd name="connsiteY1-124" fmla="*/ 183072 h 478813"/>
              <a:gd name="connsiteX2-125" fmla="*/ 12188765 w 12188765"/>
              <a:gd name="connsiteY2-126" fmla="*/ 0 h 478813"/>
              <a:gd name="connsiteX3-127" fmla="*/ 12188607 w 12188765"/>
              <a:gd name="connsiteY3-128" fmla="*/ 478813 h 478813"/>
              <a:gd name="connsiteX4-129" fmla="*/ 59818 w 12188765"/>
              <a:gd name="connsiteY4-130" fmla="*/ 438063 h 478813"/>
              <a:gd name="connsiteX0-131" fmla="*/ 59818 w 12188765"/>
              <a:gd name="connsiteY0-132" fmla="*/ 438063 h 478813"/>
              <a:gd name="connsiteX1-133" fmla="*/ 0 w 12188765"/>
              <a:gd name="connsiteY1-134" fmla="*/ 183072 h 478813"/>
              <a:gd name="connsiteX2-135" fmla="*/ 12188765 w 12188765"/>
              <a:gd name="connsiteY2-136" fmla="*/ 0 h 478813"/>
              <a:gd name="connsiteX3-137" fmla="*/ 12188607 w 12188765"/>
              <a:gd name="connsiteY3-138" fmla="*/ 478813 h 478813"/>
              <a:gd name="connsiteX4-139" fmla="*/ 59818 w 12188765"/>
              <a:gd name="connsiteY4-140" fmla="*/ 438063 h 478813"/>
              <a:gd name="connsiteX0-141" fmla="*/ 0 w 12190362"/>
              <a:gd name="connsiteY0-142" fmla="*/ 475594 h 478813"/>
              <a:gd name="connsiteX1-143" fmla="*/ 1597 w 12190362"/>
              <a:gd name="connsiteY1-144" fmla="*/ 183072 h 478813"/>
              <a:gd name="connsiteX2-145" fmla="*/ 12190362 w 12190362"/>
              <a:gd name="connsiteY2-146" fmla="*/ 0 h 478813"/>
              <a:gd name="connsiteX3-147" fmla="*/ 12190204 w 12190362"/>
              <a:gd name="connsiteY3-148" fmla="*/ 478813 h 478813"/>
              <a:gd name="connsiteX4-149" fmla="*/ 0 w 12190362"/>
              <a:gd name="connsiteY4-150" fmla="*/ 475594 h 47881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2" name="Textfeld 28"/>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2021 Bruker</a:t>
            </a:r>
            <a:endParaRPr lang="en-US" sz="800" noProof="0" dirty="0">
              <a:solidFill>
                <a:schemeClr val="accent3"/>
              </a:solidFill>
              <a:latin typeface="+mj-lt"/>
              <a:ea typeface="Roboto" panose="02000000000000000000" pitchFamily="2" charset="0"/>
            </a:endParaRPr>
          </a:p>
        </p:txBody>
      </p:sp>
      <p:sp>
        <p:nvSpPr>
          <p:cNvPr id="18" name="Textplatzhalter 3"/>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endParaRPr lang="en-US" noProof="0" dirty="0"/>
          </a:p>
        </p:txBody>
      </p:sp>
      <p:sp>
        <p:nvSpPr>
          <p:cNvPr id="20" name="Titelplatzhalter 1"/>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endParaRPr lang="en-US" noProof="0" dirty="0"/>
          </a:p>
        </p:txBody>
      </p:sp>
      <p:sp>
        <p:nvSpPr>
          <p:cNvPr id="5" name="Picture Placeholder 4"/>
          <p:cNvSpPr>
            <a:spLocks noGrp="1"/>
          </p:cNvSpPr>
          <p:nvPr>
            <p:ph type="pic" sz="quarter" idx="27"/>
          </p:nvPr>
        </p:nvSpPr>
        <p:spPr>
          <a:xfrm>
            <a:off x="8191501" y="1592263"/>
            <a:ext cx="1655063" cy="1656437"/>
          </a:xfrm>
        </p:spPr>
        <p:txBody>
          <a:bodyPr/>
          <a:lstStyle>
            <a:lvl1pPr marL="0" indent="0">
              <a:buNone/>
              <a:defRPr i="1"/>
            </a:lvl1pPr>
          </a:lstStyle>
          <a:p>
            <a:r>
              <a:rPr lang="de-DE"/>
              <a:t>Bild durch Klicken auf Symbol hinzufügen</a:t>
            </a:r>
            <a:endParaRPr lang="en-US" dirty="0"/>
          </a:p>
        </p:txBody>
      </p:sp>
      <p:sp>
        <p:nvSpPr>
          <p:cNvPr id="26" name="Picture Placeholder 4"/>
          <p:cNvSpPr>
            <a:spLocks noGrp="1"/>
          </p:cNvSpPr>
          <p:nvPr>
            <p:ph type="pic" sz="quarter" idx="28"/>
          </p:nvPr>
        </p:nvSpPr>
        <p:spPr>
          <a:xfrm>
            <a:off x="10018127" y="1592262"/>
            <a:ext cx="1655063" cy="1656437"/>
          </a:xfrm>
        </p:spPr>
        <p:txBody>
          <a:bodyPr/>
          <a:lstStyle>
            <a:lvl1pPr marL="0" indent="0">
              <a:buNone/>
              <a:defRPr i="1"/>
            </a:lvl1pPr>
          </a:lstStyle>
          <a:p>
            <a:r>
              <a:rPr lang="de-DE"/>
              <a:t>Bild durch Klicken auf Symbol hinzufügen</a:t>
            </a:r>
            <a:endParaRPr lang="en-US" dirty="0"/>
          </a:p>
        </p:txBody>
      </p:sp>
      <p:sp>
        <p:nvSpPr>
          <p:cNvPr id="27" name="Picture Placeholder 4"/>
          <p:cNvSpPr>
            <a:spLocks noGrp="1"/>
          </p:cNvSpPr>
          <p:nvPr>
            <p:ph type="pic" sz="quarter" idx="29"/>
          </p:nvPr>
        </p:nvSpPr>
        <p:spPr>
          <a:xfrm>
            <a:off x="8191501" y="3429001"/>
            <a:ext cx="1655063" cy="1656437"/>
          </a:xfrm>
        </p:spPr>
        <p:txBody>
          <a:bodyPr/>
          <a:lstStyle>
            <a:lvl1pPr marL="0" indent="0">
              <a:buNone/>
              <a:defRPr i="1"/>
            </a:lvl1pPr>
          </a:lstStyle>
          <a:p>
            <a:r>
              <a:rPr lang="de-DE"/>
              <a:t>Bild durch Klicken auf Symbol hinzufügen</a:t>
            </a:r>
            <a:endParaRPr lang="en-US" dirty="0"/>
          </a:p>
        </p:txBody>
      </p:sp>
      <p:sp>
        <p:nvSpPr>
          <p:cNvPr id="28" name="Picture Placeholder 4"/>
          <p:cNvSpPr>
            <a:spLocks noGrp="1"/>
          </p:cNvSpPr>
          <p:nvPr>
            <p:ph type="pic" sz="quarter" idx="30"/>
          </p:nvPr>
        </p:nvSpPr>
        <p:spPr>
          <a:xfrm>
            <a:off x="10018127" y="3429000"/>
            <a:ext cx="1655063" cy="1656437"/>
          </a:xfrm>
        </p:spPr>
        <p:txBody>
          <a:bodyPr/>
          <a:lstStyle>
            <a:lvl1pPr marL="0" indent="0">
              <a:buNone/>
              <a:defRPr i="1"/>
            </a:lvl1pPr>
          </a:lstStyle>
          <a:p>
            <a:r>
              <a:rPr lang="de-DE"/>
              <a:t>Bild durch Klicken auf Symbol hinzufügen</a:t>
            </a:r>
            <a:endParaRPr lang="en-US" dirty="0"/>
          </a:p>
        </p:txBody>
      </p:sp>
      <p:sp>
        <p:nvSpPr>
          <p:cNvPr id="32" name="Datumsplatzhalter 3"/>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CE3562B4-D1D9-49AD-9755-9B2737A1E61D}" type="datetime1">
              <a:rPr lang="de-DE" smtClean="0"/>
            </a:fld>
            <a:endParaRPr lang="en-US" dirty="0"/>
          </a:p>
        </p:txBody>
      </p:sp>
      <p:sp>
        <p:nvSpPr>
          <p:cNvPr id="33" name="Foliennummernplatzhalter 5"/>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fld>
            <a:endParaRPr lang="en-US" dirty="0"/>
          </a:p>
        </p:txBody>
      </p:sp>
      <p:sp>
        <p:nvSpPr>
          <p:cNvPr id="34" name="Footer Placeholder 4"/>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35" name="Datumsplatzhalter 3"/>
          <p:cNvSpPr txBox="1"/>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endParaRPr lang="en-US" noProof="0" dirty="0">
              <a:latin typeface="+mj-lt"/>
            </a:endParaRPr>
          </a:p>
        </p:txBody>
      </p:sp>
      <p:sp>
        <p:nvSpPr>
          <p:cNvPr id="36" name="Datumsplatzhalter 3"/>
          <p:cNvSpPr txBox="1"/>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endParaRPr lang="en-US" noProof="0" dirty="0">
              <a:latin typeface="+mj-lt"/>
            </a:endParaRPr>
          </a:p>
        </p:txBody>
      </p:sp>
      <p:sp>
        <p:nvSpPr>
          <p:cNvPr id="40" name="Content Placeholder 4"/>
          <p:cNvSpPr>
            <a:spLocks noGrp="1"/>
          </p:cNvSpPr>
          <p:nvPr>
            <p:ph sz="quarter" idx="21" hasCustomPrompt="1"/>
          </p:nvPr>
        </p:nvSpPr>
        <p:spPr>
          <a:xfrm>
            <a:off x="515937" y="2210577"/>
            <a:ext cx="3484564" cy="3990198"/>
          </a:xfrm>
        </p:spPr>
        <p:txBody>
          <a:bodyPr tIns="182880"/>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en-US" dirty="0"/>
          </a:p>
        </p:txBody>
      </p:sp>
      <p:sp>
        <p:nvSpPr>
          <p:cNvPr id="41" name="Content Placeholder 4"/>
          <p:cNvSpPr>
            <a:spLocks noGrp="1"/>
          </p:cNvSpPr>
          <p:nvPr>
            <p:ph sz="quarter" idx="22" hasCustomPrompt="1"/>
          </p:nvPr>
        </p:nvSpPr>
        <p:spPr>
          <a:xfrm>
            <a:off x="515937"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charset="0"/>
              <a:buNone/>
              <a:defRPr/>
            </a:pPr>
            <a:r>
              <a:rPr lang="en-US" dirty="0"/>
              <a:t>Click to edit Master subtitle</a:t>
            </a:r>
            <a:br>
              <a:rPr lang="en-US" dirty="0"/>
            </a:br>
            <a:r>
              <a:rPr lang="en-US" dirty="0"/>
              <a:t>max. approx. 55 characters </a:t>
            </a:r>
            <a:endParaRPr lang="en-US" dirty="0"/>
          </a:p>
        </p:txBody>
      </p:sp>
      <p:sp>
        <p:nvSpPr>
          <p:cNvPr id="43" name="Content Placeholder 4"/>
          <p:cNvSpPr>
            <a:spLocks noGrp="1"/>
          </p:cNvSpPr>
          <p:nvPr>
            <p:ph sz="quarter" idx="31" hasCustomPrompt="1"/>
          </p:nvPr>
        </p:nvSpPr>
        <p:spPr>
          <a:xfrm>
            <a:off x="4353718" y="2210577"/>
            <a:ext cx="3484564" cy="3990198"/>
          </a:xfrm>
        </p:spPr>
        <p:txBody>
          <a:bodyPr tIns="182880"/>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en-US" dirty="0"/>
          </a:p>
        </p:txBody>
      </p:sp>
      <p:sp>
        <p:nvSpPr>
          <p:cNvPr id="44" name="Content Placeholder 4"/>
          <p:cNvSpPr>
            <a:spLocks noGrp="1"/>
          </p:cNvSpPr>
          <p:nvPr>
            <p:ph sz="quarter" idx="32" hasCustomPrompt="1"/>
          </p:nvPr>
        </p:nvSpPr>
        <p:spPr>
          <a:xfrm>
            <a:off x="4353718"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charset="0"/>
              <a:buNone/>
              <a:defRPr/>
            </a:pPr>
            <a:r>
              <a:rPr lang="en-US" dirty="0"/>
              <a:t>Click to edit Master subtitle</a:t>
            </a:r>
            <a:br>
              <a:rPr lang="en-US" dirty="0"/>
            </a:br>
            <a:r>
              <a:rPr lang="en-US" dirty="0"/>
              <a:t>max. approx. 55 characters </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3 Columns Footer">
    <p:spTree>
      <p:nvGrpSpPr>
        <p:cNvPr id="1" name=""/>
        <p:cNvGrpSpPr/>
        <p:nvPr/>
      </p:nvGrpSpPr>
      <p:grpSpPr>
        <a:xfrm>
          <a:off x="0" y="0"/>
          <a:ext cx="0" cy="0"/>
          <a:chOff x="0" y="0"/>
          <a:chExt cx="0" cy="0"/>
        </a:xfrm>
      </p:grpSpPr>
      <p:sp>
        <p:nvSpPr>
          <p:cNvPr id="20" name="Trapez 1"/>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1" fmla="*/ 0 w 12192000"/>
              <a:gd name="connsiteY0-2" fmla="*/ 512762 h 512762"/>
              <a:gd name="connsiteX1-3" fmla="*/ 3201 w 12192000"/>
              <a:gd name="connsiteY1-4" fmla="*/ 256559 h 512762"/>
              <a:gd name="connsiteX2-5" fmla="*/ 12063810 w 12192000"/>
              <a:gd name="connsiteY2-6" fmla="*/ 0 h 512762"/>
              <a:gd name="connsiteX3-7" fmla="*/ 12192000 w 12192000"/>
              <a:gd name="connsiteY3-8" fmla="*/ 512762 h 512762"/>
              <a:gd name="connsiteX4-9" fmla="*/ 0 w 12192000"/>
              <a:gd name="connsiteY4-10" fmla="*/ 512762 h 512762"/>
              <a:gd name="connsiteX0-11" fmla="*/ 0 w 12195378"/>
              <a:gd name="connsiteY0-12" fmla="*/ 512762 h 512762"/>
              <a:gd name="connsiteX1-13" fmla="*/ 3201 w 12195378"/>
              <a:gd name="connsiteY1-14" fmla="*/ 256559 h 512762"/>
              <a:gd name="connsiteX2-15" fmla="*/ 12195378 w 12195378"/>
              <a:gd name="connsiteY2-16" fmla="*/ 0 h 512762"/>
              <a:gd name="connsiteX3-17" fmla="*/ 12192000 w 12195378"/>
              <a:gd name="connsiteY3-18" fmla="*/ 512762 h 512762"/>
              <a:gd name="connsiteX4-19" fmla="*/ 0 w 12195378"/>
              <a:gd name="connsiteY4-20" fmla="*/ 512762 h 512762"/>
              <a:gd name="connsiteX0-21" fmla="*/ 0 w 12208020"/>
              <a:gd name="connsiteY0-22" fmla="*/ 479051 h 479051"/>
              <a:gd name="connsiteX1-23" fmla="*/ 3201 w 12208020"/>
              <a:gd name="connsiteY1-24" fmla="*/ 222848 h 479051"/>
              <a:gd name="connsiteX2-25" fmla="*/ 12208020 w 12208020"/>
              <a:gd name="connsiteY2-26" fmla="*/ 0 h 479051"/>
              <a:gd name="connsiteX3-27" fmla="*/ 12192000 w 12208020"/>
              <a:gd name="connsiteY3-28" fmla="*/ 479051 h 479051"/>
              <a:gd name="connsiteX4-29" fmla="*/ 0 w 12208020"/>
              <a:gd name="connsiteY4-30" fmla="*/ 479051 h 479051"/>
              <a:gd name="connsiteX0-31" fmla="*/ 0 w 12195378"/>
              <a:gd name="connsiteY0-32" fmla="*/ 491692 h 491692"/>
              <a:gd name="connsiteX1-33" fmla="*/ 3201 w 12195378"/>
              <a:gd name="connsiteY1-34" fmla="*/ 235489 h 491692"/>
              <a:gd name="connsiteX2-35" fmla="*/ 12195378 w 12195378"/>
              <a:gd name="connsiteY2-36" fmla="*/ 0 h 491692"/>
              <a:gd name="connsiteX3-37" fmla="*/ 12192000 w 12195378"/>
              <a:gd name="connsiteY3-38" fmla="*/ 491692 h 491692"/>
              <a:gd name="connsiteX4-39" fmla="*/ 0 w 12195378"/>
              <a:gd name="connsiteY4-40" fmla="*/ 491692 h 491692"/>
              <a:gd name="connsiteX0-41" fmla="*/ 0 w 12195378"/>
              <a:gd name="connsiteY0-42" fmla="*/ 491692 h 491692"/>
              <a:gd name="connsiteX1-43" fmla="*/ 7415 w 12195378"/>
              <a:gd name="connsiteY1-44" fmla="*/ 205993 h 491692"/>
              <a:gd name="connsiteX2-45" fmla="*/ 12195378 w 12195378"/>
              <a:gd name="connsiteY2-46" fmla="*/ 0 h 491692"/>
              <a:gd name="connsiteX3-47" fmla="*/ 12192000 w 12195378"/>
              <a:gd name="connsiteY3-48" fmla="*/ 491692 h 491692"/>
              <a:gd name="connsiteX4-49" fmla="*/ 0 w 12195378"/>
              <a:gd name="connsiteY4-50" fmla="*/ 491692 h 491692"/>
              <a:gd name="connsiteX0-51" fmla="*/ 0 w 12195378"/>
              <a:gd name="connsiteY0-52" fmla="*/ 491692 h 491692"/>
              <a:gd name="connsiteX1-53" fmla="*/ 3201 w 12195378"/>
              <a:gd name="connsiteY1-54" fmla="*/ 205993 h 491692"/>
              <a:gd name="connsiteX2-55" fmla="*/ 12195378 w 12195378"/>
              <a:gd name="connsiteY2-56" fmla="*/ 0 h 491692"/>
              <a:gd name="connsiteX3-57" fmla="*/ 12192000 w 12195378"/>
              <a:gd name="connsiteY3-58" fmla="*/ 491692 h 491692"/>
              <a:gd name="connsiteX4-59" fmla="*/ 0 w 12195378"/>
              <a:gd name="connsiteY4-60" fmla="*/ 491692 h 491692"/>
              <a:gd name="connsiteX0-61" fmla="*/ 5227 w 12192177"/>
              <a:gd name="connsiteY0-62" fmla="*/ 491692 h 491692"/>
              <a:gd name="connsiteX1-63" fmla="*/ 0 w 12192177"/>
              <a:gd name="connsiteY1-64" fmla="*/ 205993 h 491692"/>
              <a:gd name="connsiteX2-65" fmla="*/ 12192177 w 12192177"/>
              <a:gd name="connsiteY2-66" fmla="*/ 0 h 491692"/>
              <a:gd name="connsiteX3-67" fmla="*/ 12188799 w 12192177"/>
              <a:gd name="connsiteY3-68" fmla="*/ 491692 h 491692"/>
              <a:gd name="connsiteX4-69" fmla="*/ 5227 w 12192177"/>
              <a:gd name="connsiteY4-70" fmla="*/ 491692 h 491692"/>
              <a:gd name="connsiteX0-71" fmla="*/ 5227 w 12192177"/>
              <a:gd name="connsiteY0-72" fmla="*/ 491692 h 494911"/>
              <a:gd name="connsiteX1-73" fmla="*/ 0 w 12192177"/>
              <a:gd name="connsiteY1-74" fmla="*/ 205993 h 494911"/>
              <a:gd name="connsiteX2-75" fmla="*/ 12192177 w 12192177"/>
              <a:gd name="connsiteY2-76" fmla="*/ 0 h 494911"/>
              <a:gd name="connsiteX3-77" fmla="*/ 12192019 w 12192177"/>
              <a:gd name="connsiteY3-78" fmla="*/ 494911 h 494911"/>
              <a:gd name="connsiteX4-79" fmla="*/ 5227 w 12192177"/>
              <a:gd name="connsiteY4-80" fmla="*/ 491692 h 494911"/>
              <a:gd name="connsiteX0-81" fmla="*/ 5227 w 12192177"/>
              <a:gd name="connsiteY0-82" fmla="*/ 475594 h 478813"/>
              <a:gd name="connsiteX1-83" fmla="*/ 0 w 12192177"/>
              <a:gd name="connsiteY1-84" fmla="*/ 189895 h 478813"/>
              <a:gd name="connsiteX2-85" fmla="*/ 12192177 w 12192177"/>
              <a:gd name="connsiteY2-86" fmla="*/ 0 h 478813"/>
              <a:gd name="connsiteX3-87" fmla="*/ 12192019 w 12192177"/>
              <a:gd name="connsiteY3-88" fmla="*/ 478813 h 478813"/>
              <a:gd name="connsiteX4-89" fmla="*/ 5227 w 12192177"/>
              <a:gd name="connsiteY4-90" fmla="*/ 475594 h 478813"/>
              <a:gd name="connsiteX0-91" fmla="*/ 22287 w 12209237"/>
              <a:gd name="connsiteY0-92" fmla="*/ 475594 h 478813"/>
              <a:gd name="connsiteX1-93" fmla="*/ 0 w 12209237"/>
              <a:gd name="connsiteY1-94" fmla="*/ 220603 h 478813"/>
              <a:gd name="connsiteX2-95" fmla="*/ 12209237 w 12209237"/>
              <a:gd name="connsiteY2-96" fmla="*/ 0 h 478813"/>
              <a:gd name="connsiteX3-97" fmla="*/ 12209079 w 12209237"/>
              <a:gd name="connsiteY3-98" fmla="*/ 478813 h 478813"/>
              <a:gd name="connsiteX4-99" fmla="*/ 22287 w 12209237"/>
              <a:gd name="connsiteY4-100" fmla="*/ 475594 h 478813"/>
              <a:gd name="connsiteX0-101" fmla="*/ 1815 w 12188765"/>
              <a:gd name="connsiteY0-102" fmla="*/ 475594 h 478813"/>
              <a:gd name="connsiteX1-103" fmla="*/ 0 w 12188765"/>
              <a:gd name="connsiteY1-104" fmla="*/ 183072 h 478813"/>
              <a:gd name="connsiteX2-105" fmla="*/ 12188765 w 12188765"/>
              <a:gd name="connsiteY2-106" fmla="*/ 0 h 478813"/>
              <a:gd name="connsiteX3-107" fmla="*/ 12188607 w 12188765"/>
              <a:gd name="connsiteY3-108" fmla="*/ 478813 h 478813"/>
              <a:gd name="connsiteX4-109" fmla="*/ 1815 w 12188765"/>
              <a:gd name="connsiteY4-110" fmla="*/ 475594 h 478813"/>
              <a:gd name="connsiteX0-111" fmla="*/ 369 w 12190731"/>
              <a:gd name="connsiteY0-112" fmla="*/ 479006 h 479006"/>
              <a:gd name="connsiteX1-113" fmla="*/ 1966 w 12190731"/>
              <a:gd name="connsiteY1-114" fmla="*/ 183072 h 479006"/>
              <a:gd name="connsiteX2-115" fmla="*/ 12190731 w 12190731"/>
              <a:gd name="connsiteY2-116" fmla="*/ 0 h 479006"/>
              <a:gd name="connsiteX3-117" fmla="*/ 12190573 w 12190731"/>
              <a:gd name="connsiteY3-118" fmla="*/ 478813 h 479006"/>
              <a:gd name="connsiteX4-119" fmla="*/ 369 w 12190731"/>
              <a:gd name="connsiteY4-120" fmla="*/ 479006 h 479006"/>
              <a:gd name="connsiteX0-121" fmla="*/ 59818 w 12188765"/>
              <a:gd name="connsiteY0-122" fmla="*/ 438063 h 478813"/>
              <a:gd name="connsiteX1-123" fmla="*/ 0 w 12188765"/>
              <a:gd name="connsiteY1-124" fmla="*/ 183072 h 478813"/>
              <a:gd name="connsiteX2-125" fmla="*/ 12188765 w 12188765"/>
              <a:gd name="connsiteY2-126" fmla="*/ 0 h 478813"/>
              <a:gd name="connsiteX3-127" fmla="*/ 12188607 w 12188765"/>
              <a:gd name="connsiteY3-128" fmla="*/ 478813 h 478813"/>
              <a:gd name="connsiteX4-129" fmla="*/ 59818 w 12188765"/>
              <a:gd name="connsiteY4-130" fmla="*/ 438063 h 478813"/>
              <a:gd name="connsiteX0-131" fmla="*/ 59818 w 12188765"/>
              <a:gd name="connsiteY0-132" fmla="*/ 438063 h 478813"/>
              <a:gd name="connsiteX1-133" fmla="*/ 0 w 12188765"/>
              <a:gd name="connsiteY1-134" fmla="*/ 183072 h 478813"/>
              <a:gd name="connsiteX2-135" fmla="*/ 12188765 w 12188765"/>
              <a:gd name="connsiteY2-136" fmla="*/ 0 h 478813"/>
              <a:gd name="connsiteX3-137" fmla="*/ 12188607 w 12188765"/>
              <a:gd name="connsiteY3-138" fmla="*/ 478813 h 478813"/>
              <a:gd name="connsiteX4-139" fmla="*/ 59818 w 12188765"/>
              <a:gd name="connsiteY4-140" fmla="*/ 438063 h 478813"/>
              <a:gd name="connsiteX0-141" fmla="*/ 0 w 12190362"/>
              <a:gd name="connsiteY0-142" fmla="*/ 475594 h 478813"/>
              <a:gd name="connsiteX1-143" fmla="*/ 1597 w 12190362"/>
              <a:gd name="connsiteY1-144" fmla="*/ 183072 h 478813"/>
              <a:gd name="connsiteX2-145" fmla="*/ 12190362 w 12190362"/>
              <a:gd name="connsiteY2-146" fmla="*/ 0 h 478813"/>
              <a:gd name="connsiteX3-147" fmla="*/ 12190204 w 12190362"/>
              <a:gd name="connsiteY3-148" fmla="*/ 478813 h 478813"/>
              <a:gd name="connsiteX4-149" fmla="*/ 0 w 12190362"/>
              <a:gd name="connsiteY4-150" fmla="*/ 475594 h 47881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3" name="Textfeld 28"/>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2021 Bruker</a:t>
            </a:r>
            <a:endParaRPr lang="en-US" sz="800" noProof="0" dirty="0">
              <a:solidFill>
                <a:schemeClr val="accent3"/>
              </a:solidFill>
              <a:latin typeface="+mj-lt"/>
              <a:ea typeface="Roboto" panose="02000000000000000000" pitchFamily="2" charset="0"/>
            </a:endParaRPr>
          </a:p>
        </p:txBody>
      </p:sp>
      <p:sp>
        <p:nvSpPr>
          <p:cNvPr id="14" name="Textplatzhalter 3"/>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endParaRPr lang="en-US" noProof="0" dirty="0"/>
          </a:p>
        </p:txBody>
      </p:sp>
      <p:sp>
        <p:nvSpPr>
          <p:cNvPr id="15" name="Titelplatzhalter 1"/>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endParaRPr lang="en-US" noProof="0" dirty="0"/>
          </a:p>
        </p:txBody>
      </p:sp>
      <p:sp>
        <p:nvSpPr>
          <p:cNvPr id="16" name="Content Placeholder 4"/>
          <p:cNvSpPr>
            <a:spLocks noGrp="1"/>
          </p:cNvSpPr>
          <p:nvPr>
            <p:ph sz="quarter" idx="21" hasCustomPrompt="1"/>
          </p:nvPr>
        </p:nvSpPr>
        <p:spPr>
          <a:xfrm>
            <a:off x="515939" y="1592635"/>
            <a:ext cx="3484562" cy="4608140"/>
          </a:xfrm>
        </p:spPr>
        <p:txBody>
          <a:bodyPr/>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en-US" dirty="0"/>
          </a:p>
        </p:txBody>
      </p:sp>
      <p:sp>
        <p:nvSpPr>
          <p:cNvPr id="19" name="Content Placeholder 4"/>
          <p:cNvSpPr>
            <a:spLocks noGrp="1"/>
          </p:cNvSpPr>
          <p:nvPr>
            <p:ph sz="quarter" idx="26" hasCustomPrompt="1"/>
          </p:nvPr>
        </p:nvSpPr>
        <p:spPr>
          <a:xfrm>
            <a:off x="4349751" y="1593176"/>
            <a:ext cx="3484562" cy="4608140"/>
          </a:xfrm>
        </p:spPr>
        <p:txBody>
          <a:bodyPr/>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en-US" dirty="0"/>
          </a:p>
        </p:txBody>
      </p:sp>
      <p:sp>
        <p:nvSpPr>
          <p:cNvPr id="21" name="Content Placeholder 4"/>
          <p:cNvSpPr>
            <a:spLocks noGrp="1"/>
          </p:cNvSpPr>
          <p:nvPr>
            <p:ph sz="quarter" idx="27" hasCustomPrompt="1"/>
          </p:nvPr>
        </p:nvSpPr>
        <p:spPr>
          <a:xfrm>
            <a:off x="8191501" y="1592263"/>
            <a:ext cx="3484562" cy="4608140"/>
          </a:xfrm>
        </p:spPr>
        <p:txBody>
          <a:bodyPr/>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en-US" dirty="0"/>
          </a:p>
        </p:txBody>
      </p:sp>
      <p:sp>
        <p:nvSpPr>
          <p:cNvPr id="27" name="Datumsplatzhalter 3"/>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8E5CCFFF-9071-436F-9FC5-6D566E416DAE}" type="datetime1">
              <a:rPr lang="de-DE" smtClean="0"/>
            </a:fld>
            <a:endParaRPr lang="en-US" dirty="0"/>
          </a:p>
        </p:txBody>
      </p:sp>
      <p:sp>
        <p:nvSpPr>
          <p:cNvPr id="28" name="Foliennummernplatzhalter 5"/>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fld>
            <a:endParaRPr lang="en-US" dirty="0"/>
          </a:p>
        </p:txBody>
      </p:sp>
      <p:sp>
        <p:nvSpPr>
          <p:cNvPr id="29" name="Footer Placeholder 4"/>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30" name="Datumsplatzhalter 3"/>
          <p:cNvSpPr txBox="1"/>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endParaRPr lang="en-US" noProof="0" dirty="0">
              <a:latin typeface="+mj-lt"/>
            </a:endParaRPr>
          </a:p>
        </p:txBody>
      </p:sp>
      <p:sp>
        <p:nvSpPr>
          <p:cNvPr id="31" name="Datumsplatzhalter 3"/>
          <p:cNvSpPr txBox="1"/>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endParaRPr lang="en-US" noProof="0" dirty="0">
              <a:latin typeface="+mj-lt"/>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3 Columns Subtitle Footer">
    <p:spTree>
      <p:nvGrpSpPr>
        <p:cNvPr id="1" name=""/>
        <p:cNvGrpSpPr/>
        <p:nvPr/>
      </p:nvGrpSpPr>
      <p:grpSpPr>
        <a:xfrm>
          <a:off x="0" y="0"/>
          <a:ext cx="0" cy="0"/>
          <a:chOff x="0" y="0"/>
          <a:chExt cx="0" cy="0"/>
        </a:xfrm>
      </p:grpSpPr>
      <p:sp>
        <p:nvSpPr>
          <p:cNvPr id="20" name="Trapez 1"/>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1" fmla="*/ 0 w 12192000"/>
              <a:gd name="connsiteY0-2" fmla="*/ 512762 h 512762"/>
              <a:gd name="connsiteX1-3" fmla="*/ 3201 w 12192000"/>
              <a:gd name="connsiteY1-4" fmla="*/ 256559 h 512762"/>
              <a:gd name="connsiteX2-5" fmla="*/ 12063810 w 12192000"/>
              <a:gd name="connsiteY2-6" fmla="*/ 0 h 512762"/>
              <a:gd name="connsiteX3-7" fmla="*/ 12192000 w 12192000"/>
              <a:gd name="connsiteY3-8" fmla="*/ 512762 h 512762"/>
              <a:gd name="connsiteX4-9" fmla="*/ 0 w 12192000"/>
              <a:gd name="connsiteY4-10" fmla="*/ 512762 h 512762"/>
              <a:gd name="connsiteX0-11" fmla="*/ 0 w 12195378"/>
              <a:gd name="connsiteY0-12" fmla="*/ 512762 h 512762"/>
              <a:gd name="connsiteX1-13" fmla="*/ 3201 w 12195378"/>
              <a:gd name="connsiteY1-14" fmla="*/ 256559 h 512762"/>
              <a:gd name="connsiteX2-15" fmla="*/ 12195378 w 12195378"/>
              <a:gd name="connsiteY2-16" fmla="*/ 0 h 512762"/>
              <a:gd name="connsiteX3-17" fmla="*/ 12192000 w 12195378"/>
              <a:gd name="connsiteY3-18" fmla="*/ 512762 h 512762"/>
              <a:gd name="connsiteX4-19" fmla="*/ 0 w 12195378"/>
              <a:gd name="connsiteY4-20" fmla="*/ 512762 h 512762"/>
              <a:gd name="connsiteX0-21" fmla="*/ 0 w 12208020"/>
              <a:gd name="connsiteY0-22" fmla="*/ 479051 h 479051"/>
              <a:gd name="connsiteX1-23" fmla="*/ 3201 w 12208020"/>
              <a:gd name="connsiteY1-24" fmla="*/ 222848 h 479051"/>
              <a:gd name="connsiteX2-25" fmla="*/ 12208020 w 12208020"/>
              <a:gd name="connsiteY2-26" fmla="*/ 0 h 479051"/>
              <a:gd name="connsiteX3-27" fmla="*/ 12192000 w 12208020"/>
              <a:gd name="connsiteY3-28" fmla="*/ 479051 h 479051"/>
              <a:gd name="connsiteX4-29" fmla="*/ 0 w 12208020"/>
              <a:gd name="connsiteY4-30" fmla="*/ 479051 h 479051"/>
              <a:gd name="connsiteX0-31" fmla="*/ 0 w 12195378"/>
              <a:gd name="connsiteY0-32" fmla="*/ 491692 h 491692"/>
              <a:gd name="connsiteX1-33" fmla="*/ 3201 w 12195378"/>
              <a:gd name="connsiteY1-34" fmla="*/ 235489 h 491692"/>
              <a:gd name="connsiteX2-35" fmla="*/ 12195378 w 12195378"/>
              <a:gd name="connsiteY2-36" fmla="*/ 0 h 491692"/>
              <a:gd name="connsiteX3-37" fmla="*/ 12192000 w 12195378"/>
              <a:gd name="connsiteY3-38" fmla="*/ 491692 h 491692"/>
              <a:gd name="connsiteX4-39" fmla="*/ 0 w 12195378"/>
              <a:gd name="connsiteY4-40" fmla="*/ 491692 h 491692"/>
              <a:gd name="connsiteX0-41" fmla="*/ 0 w 12195378"/>
              <a:gd name="connsiteY0-42" fmla="*/ 491692 h 491692"/>
              <a:gd name="connsiteX1-43" fmla="*/ 7415 w 12195378"/>
              <a:gd name="connsiteY1-44" fmla="*/ 205993 h 491692"/>
              <a:gd name="connsiteX2-45" fmla="*/ 12195378 w 12195378"/>
              <a:gd name="connsiteY2-46" fmla="*/ 0 h 491692"/>
              <a:gd name="connsiteX3-47" fmla="*/ 12192000 w 12195378"/>
              <a:gd name="connsiteY3-48" fmla="*/ 491692 h 491692"/>
              <a:gd name="connsiteX4-49" fmla="*/ 0 w 12195378"/>
              <a:gd name="connsiteY4-50" fmla="*/ 491692 h 491692"/>
              <a:gd name="connsiteX0-51" fmla="*/ 0 w 12195378"/>
              <a:gd name="connsiteY0-52" fmla="*/ 491692 h 491692"/>
              <a:gd name="connsiteX1-53" fmla="*/ 3201 w 12195378"/>
              <a:gd name="connsiteY1-54" fmla="*/ 205993 h 491692"/>
              <a:gd name="connsiteX2-55" fmla="*/ 12195378 w 12195378"/>
              <a:gd name="connsiteY2-56" fmla="*/ 0 h 491692"/>
              <a:gd name="connsiteX3-57" fmla="*/ 12192000 w 12195378"/>
              <a:gd name="connsiteY3-58" fmla="*/ 491692 h 491692"/>
              <a:gd name="connsiteX4-59" fmla="*/ 0 w 12195378"/>
              <a:gd name="connsiteY4-60" fmla="*/ 491692 h 491692"/>
              <a:gd name="connsiteX0-61" fmla="*/ 5227 w 12192177"/>
              <a:gd name="connsiteY0-62" fmla="*/ 491692 h 491692"/>
              <a:gd name="connsiteX1-63" fmla="*/ 0 w 12192177"/>
              <a:gd name="connsiteY1-64" fmla="*/ 205993 h 491692"/>
              <a:gd name="connsiteX2-65" fmla="*/ 12192177 w 12192177"/>
              <a:gd name="connsiteY2-66" fmla="*/ 0 h 491692"/>
              <a:gd name="connsiteX3-67" fmla="*/ 12188799 w 12192177"/>
              <a:gd name="connsiteY3-68" fmla="*/ 491692 h 491692"/>
              <a:gd name="connsiteX4-69" fmla="*/ 5227 w 12192177"/>
              <a:gd name="connsiteY4-70" fmla="*/ 491692 h 491692"/>
              <a:gd name="connsiteX0-71" fmla="*/ 5227 w 12192177"/>
              <a:gd name="connsiteY0-72" fmla="*/ 491692 h 494911"/>
              <a:gd name="connsiteX1-73" fmla="*/ 0 w 12192177"/>
              <a:gd name="connsiteY1-74" fmla="*/ 205993 h 494911"/>
              <a:gd name="connsiteX2-75" fmla="*/ 12192177 w 12192177"/>
              <a:gd name="connsiteY2-76" fmla="*/ 0 h 494911"/>
              <a:gd name="connsiteX3-77" fmla="*/ 12192019 w 12192177"/>
              <a:gd name="connsiteY3-78" fmla="*/ 494911 h 494911"/>
              <a:gd name="connsiteX4-79" fmla="*/ 5227 w 12192177"/>
              <a:gd name="connsiteY4-80" fmla="*/ 491692 h 494911"/>
              <a:gd name="connsiteX0-81" fmla="*/ 5227 w 12192177"/>
              <a:gd name="connsiteY0-82" fmla="*/ 475594 h 478813"/>
              <a:gd name="connsiteX1-83" fmla="*/ 0 w 12192177"/>
              <a:gd name="connsiteY1-84" fmla="*/ 189895 h 478813"/>
              <a:gd name="connsiteX2-85" fmla="*/ 12192177 w 12192177"/>
              <a:gd name="connsiteY2-86" fmla="*/ 0 h 478813"/>
              <a:gd name="connsiteX3-87" fmla="*/ 12192019 w 12192177"/>
              <a:gd name="connsiteY3-88" fmla="*/ 478813 h 478813"/>
              <a:gd name="connsiteX4-89" fmla="*/ 5227 w 12192177"/>
              <a:gd name="connsiteY4-90" fmla="*/ 475594 h 478813"/>
              <a:gd name="connsiteX0-91" fmla="*/ 22287 w 12209237"/>
              <a:gd name="connsiteY0-92" fmla="*/ 475594 h 478813"/>
              <a:gd name="connsiteX1-93" fmla="*/ 0 w 12209237"/>
              <a:gd name="connsiteY1-94" fmla="*/ 220603 h 478813"/>
              <a:gd name="connsiteX2-95" fmla="*/ 12209237 w 12209237"/>
              <a:gd name="connsiteY2-96" fmla="*/ 0 h 478813"/>
              <a:gd name="connsiteX3-97" fmla="*/ 12209079 w 12209237"/>
              <a:gd name="connsiteY3-98" fmla="*/ 478813 h 478813"/>
              <a:gd name="connsiteX4-99" fmla="*/ 22287 w 12209237"/>
              <a:gd name="connsiteY4-100" fmla="*/ 475594 h 478813"/>
              <a:gd name="connsiteX0-101" fmla="*/ 1815 w 12188765"/>
              <a:gd name="connsiteY0-102" fmla="*/ 475594 h 478813"/>
              <a:gd name="connsiteX1-103" fmla="*/ 0 w 12188765"/>
              <a:gd name="connsiteY1-104" fmla="*/ 183072 h 478813"/>
              <a:gd name="connsiteX2-105" fmla="*/ 12188765 w 12188765"/>
              <a:gd name="connsiteY2-106" fmla="*/ 0 h 478813"/>
              <a:gd name="connsiteX3-107" fmla="*/ 12188607 w 12188765"/>
              <a:gd name="connsiteY3-108" fmla="*/ 478813 h 478813"/>
              <a:gd name="connsiteX4-109" fmla="*/ 1815 w 12188765"/>
              <a:gd name="connsiteY4-110" fmla="*/ 475594 h 478813"/>
              <a:gd name="connsiteX0-111" fmla="*/ 369 w 12190731"/>
              <a:gd name="connsiteY0-112" fmla="*/ 479006 h 479006"/>
              <a:gd name="connsiteX1-113" fmla="*/ 1966 w 12190731"/>
              <a:gd name="connsiteY1-114" fmla="*/ 183072 h 479006"/>
              <a:gd name="connsiteX2-115" fmla="*/ 12190731 w 12190731"/>
              <a:gd name="connsiteY2-116" fmla="*/ 0 h 479006"/>
              <a:gd name="connsiteX3-117" fmla="*/ 12190573 w 12190731"/>
              <a:gd name="connsiteY3-118" fmla="*/ 478813 h 479006"/>
              <a:gd name="connsiteX4-119" fmla="*/ 369 w 12190731"/>
              <a:gd name="connsiteY4-120" fmla="*/ 479006 h 479006"/>
              <a:gd name="connsiteX0-121" fmla="*/ 59818 w 12188765"/>
              <a:gd name="connsiteY0-122" fmla="*/ 438063 h 478813"/>
              <a:gd name="connsiteX1-123" fmla="*/ 0 w 12188765"/>
              <a:gd name="connsiteY1-124" fmla="*/ 183072 h 478813"/>
              <a:gd name="connsiteX2-125" fmla="*/ 12188765 w 12188765"/>
              <a:gd name="connsiteY2-126" fmla="*/ 0 h 478813"/>
              <a:gd name="connsiteX3-127" fmla="*/ 12188607 w 12188765"/>
              <a:gd name="connsiteY3-128" fmla="*/ 478813 h 478813"/>
              <a:gd name="connsiteX4-129" fmla="*/ 59818 w 12188765"/>
              <a:gd name="connsiteY4-130" fmla="*/ 438063 h 478813"/>
              <a:gd name="connsiteX0-131" fmla="*/ 59818 w 12188765"/>
              <a:gd name="connsiteY0-132" fmla="*/ 438063 h 478813"/>
              <a:gd name="connsiteX1-133" fmla="*/ 0 w 12188765"/>
              <a:gd name="connsiteY1-134" fmla="*/ 183072 h 478813"/>
              <a:gd name="connsiteX2-135" fmla="*/ 12188765 w 12188765"/>
              <a:gd name="connsiteY2-136" fmla="*/ 0 h 478813"/>
              <a:gd name="connsiteX3-137" fmla="*/ 12188607 w 12188765"/>
              <a:gd name="connsiteY3-138" fmla="*/ 478813 h 478813"/>
              <a:gd name="connsiteX4-139" fmla="*/ 59818 w 12188765"/>
              <a:gd name="connsiteY4-140" fmla="*/ 438063 h 478813"/>
              <a:gd name="connsiteX0-141" fmla="*/ 0 w 12190362"/>
              <a:gd name="connsiteY0-142" fmla="*/ 475594 h 478813"/>
              <a:gd name="connsiteX1-143" fmla="*/ 1597 w 12190362"/>
              <a:gd name="connsiteY1-144" fmla="*/ 183072 h 478813"/>
              <a:gd name="connsiteX2-145" fmla="*/ 12190362 w 12190362"/>
              <a:gd name="connsiteY2-146" fmla="*/ 0 h 478813"/>
              <a:gd name="connsiteX3-147" fmla="*/ 12190204 w 12190362"/>
              <a:gd name="connsiteY3-148" fmla="*/ 478813 h 478813"/>
              <a:gd name="connsiteX4-149" fmla="*/ 0 w 12190362"/>
              <a:gd name="connsiteY4-150" fmla="*/ 475594 h 47881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3" name="Textfeld 28"/>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2021 Bruker</a:t>
            </a:r>
            <a:endParaRPr lang="en-US" sz="800" noProof="0" dirty="0">
              <a:solidFill>
                <a:schemeClr val="accent3"/>
              </a:solidFill>
              <a:latin typeface="+mj-lt"/>
              <a:ea typeface="Roboto" panose="02000000000000000000" pitchFamily="2" charset="0"/>
            </a:endParaRPr>
          </a:p>
        </p:txBody>
      </p:sp>
      <p:sp>
        <p:nvSpPr>
          <p:cNvPr id="14" name="Textplatzhalter 3"/>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endParaRPr lang="en-US" noProof="0" dirty="0"/>
          </a:p>
        </p:txBody>
      </p:sp>
      <p:sp>
        <p:nvSpPr>
          <p:cNvPr id="15" name="Titelplatzhalter 1"/>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endParaRPr lang="en-US" noProof="0" dirty="0"/>
          </a:p>
        </p:txBody>
      </p:sp>
      <p:sp>
        <p:nvSpPr>
          <p:cNvPr id="28" name="Datumsplatzhalter 3"/>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8F52B41A-ADC8-48B3-B2DC-1B5BE5F3EFA5}" type="datetime1">
              <a:rPr lang="de-DE" smtClean="0"/>
            </a:fld>
            <a:endParaRPr lang="en-US" dirty="0"/>
          </a:p>
        </p:txBody>
      </p:sp>
      <p:sp>
        <p:nvSpPr>
          <p:cNvPr id="29" name="Foliennummernplatzhalter 5"/>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fld>
            <a:endParaRPr lang="en-US" dirty="0"/>
          </a:p>
        </p:txBody>
      </p:sp>
      <p:sp>
        <p:nvSpPr>
          <p:cNvPr id="30" name="Footer Placeholder 4"/>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31" name="Datumsplatzhalter 3"/>
          <p:cNvSpPr txBox="1"/>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endParaRPr lang="en-US" noProof="0" dirty="0">
              <a:latin typeface="+mj-lt"/>
            </a:endParaRPr>
          </a:p>
        </p:txBody>
      </p:sp>
      <p:sp>
        <p:nvSpPr>
          <p:cNvPr id="32" name="Datumsplatzhalter 3"/>
          <p:cNvSpPr txBox="1"/>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endParaRPr lang="en-US" noProof="0" dirty="0">
              <a:latin typeface="+mj-lt"/>
            </a:endParaRPr>
          </a:p>
        </p:txBody>
      </p:sp>
      <p:sp>
        <p:nvSpPr>
          <p:cNvPr id="33" name="Content Placeholder 4"/>
          <p:cNvSpPr>
            <a:spLocks noGrp="1"/>
          </p:cNvSpPr>
          <p:nvPr>
            <p:ph sz="quarter" idx="21" hasCustomPrompt="1"/>
          </p:nvPr>
        </p:nvSpPr>
        <p:spPr>
          <a:xfrm>
            <a:off x="515937" y="2210577"/>
            <a:ext cx="3484564" cy="3990198"/>
          </a:xfrm>
        </p:spPr>
        <p:txBody>
          <a:bodyPr tIns="182880"/>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en-US" dirty="0"/>
          </a:p>
        </p:txBody>
      </p:sp>
      <p:sp>
        <p:nvSpPr>
          <p:cNvPr id="34" name="Content Placeholder 4"/>
          <p:cNvSpPr>
            <a:spLocks noGrp="1"/>
          </p:cNvSpPr>
          <p:nvPr>
            <p:ph sz="quarter" idx="22" hasCustomPrompt="1"/>
          </p:nvPr>
        </p:nvSpPr>
        <p:spPr>
          <a:xfrm>
            <a:off x="515937"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charset="0"/>
              <a:buNone/>
              <a:defRPr/>
            </a:pPr>
            <a:r>
              <a:rPr lang="en-US" dirty="0"/>
              <a:t>Click to edit Master subtitle</a:t>
            </a:r>
            <a:br>
              <a:rPr lang="en-US" dirty="0"/>
            </a:br>
            <a:r>
              <a:rPr lang="en-US" dirty="0"/>
              <a:t>max. approx. 55 characters </a:t>
            </a:r>
            <a:endParaRPr lang="en-US" dirty="0"/>
          </a:p>
        </p:txBody>
      </p:sp>
      <p:sp>
        <p:nvSpPr>
          <p:cNvPr id="35" name="Content Placeholder 4"/>
          <p:cNvSpPr>
            <a:spLocks noGrp="1"/>
          </p:cNvSpPr>
          <p:nvPr>
            <p:ph sz="quarter" idx="31" hasCustomPrompt="1"/>
          </p:nvPr>
        </p:nvSpPr>
        <p:spPr>
          <a:xfrm>
            <a:off x="4353718" y="2210577"/>
            <a:ext cx="3484564" cy="3990198"/>
          </a:xfrm>
        </p:spPr>
        <p:txBody>
          <a:bodyPr tIns="182880"/>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en-US" dirty="0"/>
          </a:p>
        </p:txBody>
      </p:sp>
      <p:sp>
        <p:nvSpPr>
          <p:cNvPr id="36" name="Content Placeholder 4"/>
          <p:cNvSpPr>
            <a:spLocks noGrp="1"/>
          </p:cNvSpPr>
          <p:nvPr>
            <p:ph sz="quarter" idx="32" hasCustomPrompt="1"/>
          </p:nvPr>
        </p:nvSpPr>
        <p:spPr>
          <a:xfrm>
            <a:off x="4353718"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charset="0"/>
              <a:buNone/>
              <a:defRPr/>
            </a:pPr>
            <a:r>
              <a:rPr lang="en-US" dirty="0"/>
              <a:t>Click to edit Master subtitle</a:t>
            </a:r>
            <a:br>
              <a:rPr lang="en-US" dirty="0"/>
            </a:br>
            <a:r>
              <a:rPr lang="en-US" dirty="0"/>
              <a:t>max. approx. 55 characters </a:t>
            </a:r>
            <a:endParaRPr lang="en-US" dirty="0"/>
          </a:p>
        </p:txBody>
      </p:sp>
      <p:sp>
        <p:nvSpPr>
          <p:cNvPr id="37" name="Content Placeholder 4"/>
          <p:cNvSpPr>
            <a:spLocks noGrp="1"/>
          </p:cNvSpPr>
          <p:nvPr>
            <p:ph sz="quarter" idx="33" hasCustomPrompt="1"/>
          </p:nvPr>
        </p:nvSpPr>
        <p:spPr>
          <a:xfrm>
            <a:off x="8191498" y="2210577"/>
            <a:ext cx="3484564" cy="3990198"/>
          </a:xfrm>
        </p:spPr>
        <p:txBody>
          <a:bodyPr tIns="182880"/>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en-US" dirty="0"/>
          </a:p>
        </p:txBody>
      </p:sp>
      <p:sp>
        <p:nvSpPr>
          <p:cNvPr id="41" name="Content Placeholder 4"/>
          <p:cNvSpPr>
            <a:spLocks noGrp="1"/>
          </p:cNvSpPr>
          <p:nvPr>
            <p:ph sz="quarter" idx="34" hasCustomPrompt="1"/>
          </p:nvPr>
        </p:nvSpPr>
        <p:spPr>
          <a:xfrm>
            <a:off x="8191498"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charset="0"/>
              <a:buNone/>
              <a:defRPr/>
            </a:pPr>
            <a:r>
              <a:rPr lang="en-US" dirty="0"/>
              <a:t>Click to edit Master subtitle</a:t>
            </a:r>
            <a:br>
              <a:rPr lang="en-US" dirty="0"/>
            </a:br>
            <a:r>
              <a:rPr lang="en-US" dirty="0"/>
              <a:t>max. approx. 55 characters </a:t>
            </a:r>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no Text Footer">
    <p:spTree>
      <p:nvGrpSpPr>
        <p:cNvPr id="1" name=""/>
        <p:cNvGrpSpPr/>
        <p:nvPr/>
      </p:nvGrpSpPr>
      <p:grpSpPr>
        <a:xfrm>
          <a:off x="0" y="0"/>
          <a:ext cx="0" cy="0"/>
          <a:chOff x="0" y="0"/>
          <a:chExt cx="0" cy="0"/>
        </a:xfrm>
      </p:grpSpPr>
      <p:sp>
        <p:nvSpPr>
          <p:cNvPr id="17" name="Trapez 1"/>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1" fmla="*/ 0 w 12192000"/>
              <a:gd name="connsiteY0-2" fmla="*/ 512762 h 512762"/>
              <a:gd name="connsiteX1-3" fmla="*/ 3201 w 12192000"/>
              <a:gd name="connsiteY1-4" fmla="*/ 256559 h 512762"/>
              <a:gd name="connsiteX2-5" fmla="*/ 12063810 w 12192000"/>
              <a:gd name="connsiteY2-6" fmla="*/ 0 h 512762"/>
              <a:gd name="connsiteX3-7" fmla="*/ 12192000 w 12192000"/>
              <a:gd name="connsiteY3-8" fmla="*/ 512762 h 512762"/>
              <a:gd name="connsiteX4-9" fmla="*/ 0 w 12192000"/>
              <a:gd name="connsiteY4-10" fmla="*/ 512762 h 512762"/>
              <a:gd name="connsiteX0-11" fmla="*/ 0 w 12195378"/>
              <a:gd name="connsiteY0-12" fmla="*/ 512762 h 512762"/>
              <a:gd name="connsiteX1-13" fmla="*/ 3201 w 12195378"/>
              <a:gd name="connsiteY1-14" fmla="*/ 256559 h 512762"/>
              <a:gd name="connsiteX2-15" fmla="*/ 12195378 w 12195378"/>
              <a:gd name="connsiteY2-16" fmla="*/ 0 h 512762"/>
              <a:gd name="connsiteX3-17" fmla="*/ 12192000 w 12195378"/>
              <a:gd name="connsiteY3-18" fmla="*/ 512762 h 512762"/>
              <a:gd name="connsiteX4-19" fmla="*/ 0 w 12195378"/>
              <a:gd name="connsiteY4-20" fmla="*/ 512762 h 512762"/>
              <a:gd name="connsiteX0-21" fmla="*/ 0 w 12208020"/>
              <a:gd name="connsiteY0-22" fmla="*/ 479051 h 479051"/>
              <a:gd name="connsiteX1-23" fmla="*/ 3201 w 12208020"/>
              <a:gd name="connsiteY1-24" fmla="*/ 222848 h 479051"/>
              <a:gd name="connsiteX2-25" fmla="*/ 12208020 w 12208020"/>
              <a:gd name="connsiteY2-26" fmla="*/ 0 h 479051"/>
              <a:gd name="connsiteX3-27" fmla="*/ 12192000 w 12208020"/>
              <a:gd name="connsiteY3-28" fmla="*/ 479051 h 479051"/>
              <a:gd name="connsiteX4-29" fmla="*/ 0 w 12208020"/>
              <a:gd name="connsiteY4-30" fmla="*/ 479051 h 479051"/>
              <a:gd name="connsiteX0-31" fmla="*/ 0 w 12195378"/>
              <a:gd name="connsiteY0-32" fmla="*/ 491692 h 491692"/>
              <a:gd name="connsiteX1-33" fmla="*/ 3201 w 12195378"/>
              <a:gd name="connsiteY1-34" fmla="*/ 235489 h 491692"/>
              <a:gd name="connsiteX2-35" fmla="*/ 12195378 w 12195378"/>
              <a:gd name="connsiteY2-36" fmla="*/ 0 h 491692"/>
              <a:gd name="connsiteX3-37" fmla="*/ 12192000 w 12195378"/>
              <a:gd name="connsiteY3-38" fmla="*/ 491692 h 491692"/>
              <a:gd name="connsiteX4-39" fmla="*/ 0 w 12195378"/>
              <a:gd name="connsiteY4-40" fmla="*/ 491692 h 491692"/>
              <a:gd name="connsiteX0-41" fmla="*/ 0 w 12195378"/>
              <a:gd name="connsiteY0-42" fmla="*/ 491692 h 491692"/>
              <a:gd name="connsiteX1-43" fmla="*/ 7415 w 12195378"/>
              <a:gd name="connsiteY1-44" fmla="*/ 205993 h 491692"/>
              <a:gd name="connsiteX2-45" fmla="*/ 12195378 w 12195378"/>
              <a:gd name="connsiteY2-46" fmla="*/ 0 h 491692"/>
              <a:gd name="connsiteX3-47" fmla="*/ 12192000 w 12195378"/>
              <a:gd name="connsiteY3-48" fmla="*/ 491692 h 491692"/>
              <a:gd name="connsiteX4-49" fmla="*/ 0 w 12195378"/>
              <a:gd name="connsiteY4-50" fmla="*/ 491692 h 491692"/>
              <a:gd name="connsiteX0-51" fmla="*/ 0 w 12195378"/>
              <a:gd name="connsiteY0-52" fmla="*/ 491692 h 491692"/>
              <a:gd name="connsiteX1-53" fmla="*/ 3201 w 12195378"/>
              <a:gd name="connsiteY1-54" fmla="*/ 205993 h 491692"/>
              <a:gd name="connsiteX2-55" fmla="*/ 12195378 w 12195378"/>
              <a:gd name="connsiteY2-56" fmla="*/ 0 h 491692"/>
              <a:gd name="connsiteX3-57" fmla="*/ 12192000 w 12195378"/>
              <a:gd name="connsiteY3-58" fmla="*/ 491692 h 491692"/>
              <a:gd name="connsiteX4-59" fmla="*/ 0 w 12195378"/>
              <a:gd name="connsiteY4-60" fmla="*/ 491692 h 491692"/>
              <a:gd name="connsiteX0-61" fmla="*/ 5227 w 12192177"/>
              <a:gd name="connsiteY0-62" fmla="*/ 491692 h 491692"/>
              <a:gd name="connsiteX1-63" fmla="*/ 0 w 12192177"/>
              <a:gd name="connsiteY1-64" fmla="*/ 205993 h 491692"/>
              <a:gd name="connsiteX2-65" fmla="*/ 12192177 w 12192177"/>
              <a:gd name="connsiteY2-66" fmla="*/ 0 h 491692"/>
              <a:gd name="connsiteX3-67" fmla="*/ 12188799 w 12192177"/>
              <a:gd name="connsiteY3-68" fmla="*/ 491692 h 491692"/>
              <a:gd name="connsiteX4-69" fmla="*/ 5227 w 12192177"/>
              <a:gd name="connsiteY4-70" fmla="*/ 491692 h 491692"/>
              <a:gd name="connsiteX0-71" fmla="*/ 5227 w 12192177"/>
              <a:gd name="connsiteY0-72" fmla="*/ 491692 h 494911"/>
              <a:gd name="connsiteX1-73" fmla="*/ 0 w 12192177"/>
              <a:gd name="connsiteY1-74" fmla="*/ 205993 h 494911"/>
              <a:gd name="connsiteX2-75" fmla="*/ 12192177 w 12192177"/>
              <a:gd name="connsiteY2-76" fmla="*/ 0 h 494911"/>
              <a:gd name="connsiteX3-77" fmla="*/ 12192019 w 12192177"/>
              <a:gd name="connsiteY3-78" fmla="*/ 494911 h 494911"/>
              <a:gd name="connsiteX4-79" fmla="*/ 5227 w 12192177"/>
              <a:gd name="connsiteY4-80" fmla="*/ 491692 h 494911"/>
              <a:gd name="connsiteX0-81" fmla="*/ 5227 w 12192177"/>
              <a:gd name="connsiteY0-82" fmla="*/ 475594 h 478813"/>
              <a:gd name="connsiteX1-83" fmla="*/ 0 w 12192177"/>
              <a:gd name="connsiteY1-84" fmla="*/ 189895 h 478813"/>
              <a:gd name="connsiteX2-85" fmla="*/ 12192177 w 12192177"/>
              <a:gd name="connsiteY2-86" fmla="*/ 0 h 478813"/>
              <a:gd name="connsiteX3-87" fmla="*/ 12192019 w 12192177"/>
              <a:gd name="connsiteY3-88" fmla="*/ 478813 h 478813"/>
              <a:gd name="connsiteX4-89" fmla="*/ 5227 w 12192177"/>
              <a:gd name="connsiteY4-90" fmla="*/ 475594 h 478813"/>
              <a:gd name="connsiteX0-91" fmla="*/ 22287 w 12209237"/>
              <a:gd name="connsiteY0-92" fmla="*/ 475594 h 478813"/>
              <a:gd name="connsiteX1-93" fmla="*/ 0 w 12209237"/>
              <a:gd name="connsiteY1-94" fmla="*/ 220603 h 478813"/>
              <a:gd name="connsiteX2-95" fmla="*/ 12209237 w 12209237"/>
              <a:gd name="connsiteY2-96" fmla="*/ 0 h 478813"/>
              <a:gd name="connsiteX3-97" fmla="*/ 12209079 w 12209237"/>
              <a:gd name="connsiteY3-98" fmla="*/ 478813 h 478813"/>
              <a:gd name="connsiteX4-99" fmla="*/ 22287 w 12209237"/>
              <a:gd name="connsiteY4-100" fmla="*/ 475594 h 478813"/>
              <a:gd name="connsiteX0-101" fmla="*/ 1815 w 12188765"/>
              <a:gd name="connsiteY0-102" fmla="*/ 475594 h 478813"/>
              <a:gd name="connsiteX1-103" fmla="*/ 0 w 12188765"/>
              <a:gd name="connsiteY1-104" fmla="*/ 183072 h 478813"/>
              <a:gd name="connsiteX2-105" fmla="*/ 12188765 w 12188765"/>
              <a:gd name="connsiteY2-106" fmla="*/ 0 h 478813"/>
              <a:gd name="connsiteX3-107" fmla="*/ 12188607 w 12188765"/>
              <a:gd name="connsiteY3-108" fmla="*/ 478813 h 478813"/>
              <a:gd name="connsiteX4-109" fmla="*/ 1815 w 12188765"/>
              <a:gd name="connsiteY4-110" fmla="*/ 475594 h 478813"/>
              <a:gd name="connsiteX0-111" fmla="*/ 369 w 12190731"/>
              <a:gd name="connsiteY0-112" fmla="*/ 479006 h 479006"/>
              <a:gd name="connsiteX1-113" fmla="*/ 1966 w 12190731"/>
              <a:gd name="connsiteY1-114" fmla="*/ 183072 h 479006"/>
              <a:gd name="connsiteX2-115" fmla="*/ 12190731 w 12190731"/>
              <a:gd name="connsiteY2-116" fmla="*/ 0 h 479006"/>
              <a:gd name="connsiteX3-117" fmla="*/ 12190573 w 12190731"/>
              <a:gd name="connsiteY3-118" fmla="*/ 478813 h 479006"/>
              <a:gd name="connsiteX4-119" fmla="*/ 369 w 12190731"/>
              <a:gd name="connsiteY4-120" fmla="*/ 479006 h 479006"/>
              <a:gd name="connsiteX0-121" fmla="*/ 59818 w 12188765"/>
              <a:gd name="connsiteY0-122" fmla="*/ 438063 h 478813"/>
              <a:gd name="connsiteX1-123" fmla="*/ 0 w 12188765"/>
              <a:gd name="connsiteY1-124" fmla="*/ 183072 h 478813"/>
              <a:gd name="connsiteX2-125" fmla="*/ 12188765 w 12188765"/>
              <a:gd name="connsiteY2-126" fmla="*/ 0 h 478813"/>
              <a:gd name="connsiteX3-127" fmla="*/ 12188607 w 12188765"/>
              <a:gd name="connsiteY3-128" fmla="*/ 478813 h 478813"/>
              <a:gd name="connsiteX4-129" fmla="*/ 59818 w 12188765"/>
              <a:gd name="connsiteY4-130" fmla="*/ 438063 h 478813"/>
              <a:gd name="connsiteX0-131" fmla="*/ 59818 w 12188765"/>
              <a:gd name="connsiteY0-132" fmla="*/ 438063 h 478813"/>
              <a:gd name="connsiteX1-133" fmla="*/ 0 w 12188765"/>
              <a:gd name="connsiteY1-134" fmla="*/ 183072 h 478813"/>
              <a:gd name="connsiteX2-135" fmla="*/ 12188765 w 12188765"/>
              <a:gd name="connsiteY2-136" fmla="*/ 0 h 478813"/>
              <a:gd name="connsiteX3-137" fmla="*/ 12188607 w 12188765"/>
              <a:gd name="connsiteY3-138" fmla="*/ 478813 h 478813"/>
              <a:gd name="connsiteX4-139" fmla="*/ 59818 w 12188765"/>
              <a:gd name="connsiteY4-140" fmla="*/ 438063 h 478813"/>
              <a:gd name="connsiteX0-141" fmla="*/ 0 w 12190362"/>
              <a:gd name="connsiteY0-142" fmla="*/ 475594 h 478813"/>
              <a:gd name="connsiteX1-143" fmla="*/ 1597 w 12190362"/>
              <a:gd name="connsiteY1-144" fmla="*/ 183072 h 478813"/>
              <a:gd name="connsiteX2-145" fmla="*/ 12190362 w 12190362"/>
              <a:gd name="connsiteY2-146" fmla="*/ 0 h 478813"/>
              <a:gd name="connsiteX3-147" fmla="*/ 12190204 w 12190362"/>
              <a:gd name="connsiteY3-148" fmla="*/ 478813 h 478813"/>
              <a:gd name="connsiteX4-149" fmla="*/ 0 w 12190362"/>
              <a:gd name="connsiteY4-150" fmla="*/ 475594 h 47881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6" name="Textfeld 28"/>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a:t>
            </a:r>
            <a:r>
              <a:rPr lang="de-DE" sz="800" noProof="0" dirty="0">
                <a:solidFill>
                  <a:schemeClr val="accent3"/>
                </a:solidFill>
                <a:latin typeface="+mj-lt"/>
                <a:ea typeface="Roboto" panose="02000000000000000000" pitchFamily="2" charset="0"/>
              </a:rPr>
              <a:t>2021</a:t>
            </a:r>
            <a:r>
              <a:rPr lang="en-US" sz="800" noProof="0" dirty="0">
                <a:solidFill>
                  <a:schemeClr val="accent3"/>
                </a:solidFill>
                <a:latin typeface="+mj-lt"/>
                <a:ea typeface="Roboto" panose="02000000000000000000" pitchFamily="2" charset="0"/>
              </a:rPr>
              <a:t> Bruker</a:t>
            </a:r>
            <a:endParaRPr lang="en-US" sz="800" noProof="0" dirty="0">
              <a:solidFill>
                <a:schemeClr val="accent3"/>
              </a:solidFill>
              <a:latin typeface="+mj-lt"/>
              <a:ea typeface="Roboto" panose="02000000000000000000" pitchFamily="2" charset="0"/>
            </a:endParaRPr>
          </a:p>
        </p:txBody>
      </p:sp>
      <p:sp>
        <p:nvSpPr>
          <p:cNvPr id="48" name="Textplatzhalter 3"/>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endParaRPr lang="en-US" noProof="0" dirty="0"/>
          </a:p>
        </p:txBody>
      </p:sp>
      <p:sp>
        <p:nvSpPr>
          <p:cNvPr id="12" name="Titelplatzhalter 1"/>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endParaRPr lang="en-US" noProof="0" dirty="0"/>
          </a:p>
        </p:txBody>
      </p:sp>
      <p:sp>
        <p:nvSpPr>
          <p:cNvPr id="15" name="Datumsplatzhalter 3"/>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CE89C4E0-5C22-4D70-9D79-143684B7518A}" type="datetime1">
              <a:rPr lang="de-DE" smtClean="0"/>
            </a:fld>
            <a:endParaRPr lang="en-US" dirty="0"/>
          </a:p>
        </p:txBody>
      </p:sp>
      <p:sp>
        <p:nvSpPr>
          <p:cNvPr id="16" name="Foliennummernplatzhalter 5"/>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fld>
            <a:endParaRPr lang="en-US" dirty="0"/>
          </a:p>
        </p:txBody>
      </p:sp>
      <p:sp>
        <p:nvSpPr>
          <p:cNvPr id="18" name="Footer Placeholder 4"/>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19" name="Datumsplatzhalter 3"/>
          <p:cNvSpPr txBox="1"/>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endParaRPr lang="en-US" noProof="0" dirty="0">
              <a:latin typeface="+mj-lt"/>
            </a:endParaRPr>
          </a:p>
        </p:txBody>
      </p:sp>
      <p:sp>
        <p:nvSpPr>
          <p:cNvPr id="20" name="Datumsplatzhalter 3"/>
          <p:cNvSpPr txBox="1"/>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endParaRPr lang="en-US" noProof="0" dirty="0">
              <a:latin typeface="+mj-lt"/>
            </a:endParaRPr>
          </a:p>
        </p:txBody>
      </p:sp>
      <p:sp>
        <p:nvSpPr>
          <p:cNvPr id="11" name="Rectangle 10"/>
          <p:cNvSpPr/>
          <p:nvPr userDrawn="1"/>
        </p:nvSpPr>
        <p:spPr>
          <a:xfrm>
            <a:off x="12308461" y="1304925"/>
            <a:ext cx="1769323" cy="20944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pPr algn="l">
              <a:lnSpc>
                <a:spcPct val="120000"/>
              </a:lnSpc>
              <a:spcAft>
                <a:spcPts val="400"/>
              </a:spcAft>
            </a:pPr>
            <a:r>
              <a:rPr lang="en-US" sz="1200" noProof="0" dirty="0"/>
              <a:t>To add an image </a:t>
            </a:r>
            <a:br>
              <a:rPr lang="en-US" sz="1200" noProof="0" dirty="0"/>
            </a:br>
            <a:r>
              <a:rPr lang="en-US" sz="1200" noProof="0" dirty="0"/>
              <a:t>to the background, </a:t>
            </a:r>
            <a:br>
              <a:rPr lang="en-US" sz="1200" noProof="0" dirty="0"/>
            </a:br>
            <a:r>
              <a:rPr lang="en-US" sz="1200" noProof="0" dirty="0"/>
              <a:t>follow these steps: </a:t>
            </a:r>
            <a:endParaRPr lang="en-US" sz="1200" noProof="0" dirty="0"/>
          </a:p>
          <a:p>
            <a:pPr marL="137160" indent="-137160" algn="l">
              <a:lnSpc>
                <a:spcPct val="120000"/>
              </a:lnSpc>
              <a:spcAft>
                <a:spcPts val="400"/>
              </a:spcAft>
              <a:buFont typeface="Wingdings" panose="05000000000000000000" pitchFamily="2" charset="2"/>
              <a:buChar char="§"/>
            </a:pPr>
            <a:r>
              <a:rPr lang="en-US" sz="1200" noProof="0" dirty="0"/>
              <a:t>Right click -&gt; </a:t>
            </a:r>
            <a:br>
              <a:rPr lang="en-US" sz="1200" noProof="0" dirty="0"/>
            </a:br>
            <a:r>
              <a:rPr lang="en-US" sz="1200" b="1" noProof="0" dirty="0">
                <a:latin typeface="+mj-lt"/>
              </a:rPr>
              <a:t>Format Background</a:t>
            </a:r>
            <a:endParaRPr lang="en-US" sz="1200" b="1" noProof="0" dirty="0">
              <a:latin typeface="+mj-lt"/>
            </a:endParaRPr>
          </a:p>
          <a:p>
            <a:pPr marL="137160" indent="-137160" algn="l">
              <a:lnSpc>
                <a:spcPct val="120000"/>
              </a:lnSpc>
              <a:spcAft>
                <a:spcPts val="400"/>
              </a:spcAft>
              <a:buFont typeface="Wingdings" panose="05000000000000000000" pitchFamily="2" charset="2"/>
              <a:buChar char="§"/>
            </a:pPr>
            <a:r>
              <a:rPr lang="en-US" sz="1200" b="1" noProof="0" dirty="0">
                <a:latin typeface="+mj-lt"/>
              </a:rPr>
              <a:t>Picture or texture fill</a:t>
            </a:r>
            <a:endParaRPr lang="en-US" sz="1200" b="1" noProof="0" dirty="0">
              <a:latin typeface="+mj-lt"/>
            </a:endParaRPr>
          </a:p>
          <a:p>
            <a:pPr marL="137160" indent="-137160" algn="l">
              <a:lnSpc>
                <a:spcPct val="120000"/>
              </a:lnSpc>
              <a:spcAft>
                <a:spcPts val="400"/>
              </a:spcAft>
              <a:buFont typeface="Wingdings" panose="05000000000000000000" pitchFamily="2" charset="2"/>
              <a:buChar char="§"/>
            </a:pPr>
            <a:r>
              <a:rPr lang="en-US" sz="1200" b="1" noProof="0" dirty="0">
                <a:latin typeface="+mj-lt"/>
              </a:rPr>
              <a:t>Picture source</a:t>
            </a:r>
            <a:r>
              <a:rPr lang="en-US" sz="1200" noProof="0" dirty="0"/>
              <a:t> -&gt; </a:t>
            </a:r>
            <a:br>
              <a:rPr lang="en-US" sz="1200" noProof="0" dirty="0"/>
            </a:br>
            <a:r>
              <a:rPr lang="en-US" sz="1200" b="1" noProof="0" dirty="0">
                <a:latin typeface="+mj-lt"/>
              </a:rPr>
              <a:t>Insert…</a:t>
            </a:r>
            <a:endParaRPr lang="en-US" sz="1200" noProof="0"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peaker White">
    <p:spTree>
      <p:nvGrpSpPr>
        <p:cNvPr id="1" name=""/>
        <p:cNvGrpSpPr/>
        <p:nvPr/>
      </p:nvGrpSpPr>
      <p:grpSpPr>
        <a:xfrm>
          <a:off x="0" y="0"/>
          <a:ext cx="0" cy="0"/>
          <a:chOff x="0" y="0"/>
          <a:chExt cx="0" cy="0"/>
        </a:xfrm>
      </p:grpSpPr>
      <p:sp>
        <p:nvSpPr>
          <p:cNvPr id="18" name="Textplatzhalter 3"/>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endParaRPr lang="en-US" noProof="0" dirty="0"/>
          </a:p>
        </p:txBody>
      </p:sp>
      <p:sp>
        <p:nvSpPr>
          <p:cNvPr id="20" name="Titelplatzhalter 1"/>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lvl1pPr>
          </a:lstStyle>
          <a:p>
            <a:pPr lvl="0"/>
            <a:r>
              <a:rPr lang="en-US" noProof="0" dirty="0"/>
              <a:t>Click to edit Speaker title with a maximum of </a:t>
            </a:r>
            <a:br>
              <a:rPr lang="en-US" noProof="0" dirty="0"/>
            </a:br>
            <a:r>
              <a:rPr lang="en-US" noProof="0" dirty="0"/>
              <a:t>approx. 120 characters in maximum two lines</a:t>
            </a:r>
            <a:endParaRPr lang="en-US" noProof="0" dirty="0"/>
          </a:p>
        </p:txBody>
      </p:sp>
      <p:sp>
        <p:nvSpPr>
          <p:cNvPr id="5" name="Picture Placeholder 4"/>
          <p:cNvSpPr>
            <a:spLocks noGrp="1"/>
          </p:cNvSpPr>
          <p:nvPr>
            <p:ph type="pic" sz="quarter" idx="27" hasCustomPrompt="1"/>
          </p:nvPr>
        </p:nvSpPr>
        <p:spPr>
          <a:xfrm>
            <a:off x="515939" y="2110121"/>
            <a:ext cx="1655063" cy="1656437"/>
          </a:xfrm>
          <a:prstGeom prst="ellipse">
            <a:avLst/>
          </a:prstGeom>
          <a:solidFill>
            <a:schemeClr val="accent5"/>
          </a:solidFill>
        </p:spPr>
        <p:txBody>
          <a:bodyPr anchor="ctr"/>
          <a:lstStyle>
            <a:lvl1pPr marL="0" indent="0" algn="ctr">
              <a:buNone/>
              <a:defRPr i="1"/>
            </a:lvl1pPr>
          </a:lstStyle>
          <a:p>
            <a:r>
              <a:rPr lang="de-DE" dirty="0"/>
              <a:t>Click </a:t>
            </a:r>
            <a:r>
              <a:rPr lang="de-DE" dirty="0" err="1"/>
              <a:t>icon</a:t>
            </a:r>
            <a:r>
              <a:rPr lang="de-DE" dirty="0"/>
              <a:t> </a:t>
            </a:r>
            <a:r>
              <a:rPr lang="de-DE" dirty="0" err="1"/>
              <a:t>to</a:t>
            </a:r>
            <a:r>
              <a:rPr lang="de-DE" dirty="0"/>
              <a:t> </a:t>
            </a:r>
            <a:r>
              <a:rPr lang="de-DE" dirty="0" err="1"/>
              <a:t>add</a:t>
            </a:r>
            <a:r>
              <a:rPr lang="de-DE" dirty="0"/>
              <a:t> </a:t>
            </a:r>
            <a:r>
              <a:rPr lang="de-DE" dirty="0" err="1"/>
              <a:t>photo</a:t>
            </a:r>
            <a:endParaRPr lang="en-US" dirty="0"/>
          </a:p>
        </p:txBody>
      </p:sp>
      <p:sp>
        <p:nvSpPr>
          <p:cNvPr id="32" name="Datumsplatzhalter 3"/>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E7F53E8A-00A6-47DA-9932-0D2A61158336}" type="datetime1">
              <a:rPr lang="de-DE" smtClean="0"/>
            </a:fld>
            <a:endParaRPr lang="en-US" dirty="0"/>
          </a:p>
        </p:txBody>
      </p:sp>
      <p:sp>
        <p:nvSpPr>
          <p:cNvPr id="33" name="Foliennummernplatzhalter 5"/>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fld>
            <a:endParaRPr lang="en-US" dirty="0"/>
          </a:p>
        </p:txBody>
      </p:sp>
      <p:sp>
        <p:nvSpPr>
          <p:cNvPr id="34" name="Footer Placeholder 4"/>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43" name="Content Placeholder 4"/>
          <p:cNvSpPr>
            <a:spLocks noGrp="1"/>
          </p:cNvSpPr>
          <p:nvPr>
            <p:ph sz="quarter" idx="31" hasCustomPrompt="1"/>
          </p:nvPr>
        </p:nvSpPr>
        <p:spPr>
          <a:xfrm>
            <a:off x="3043517" y="3252250"/>
            <a:ext cx="4142232" cy="2948525"/>
          </a:xfrm>
        </p:spPr>
        <p:txBody>
          <a:bodyPr tIns="182880" numCol="1" spcCol="356616"/>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en-US" dirty="0"/>
          </a:p>
        </p:txBody>
      </p:sp>
      <p:sp>
        <p:nvSpPr>
          <p:cNvPr id="44" name="Content Placeholder 4"/>
          <p:cNvSpPr>
            <a:spLocks noGrp="1"/>
          </p:cNvSpPr>
          <p:nvPr>
            <p:ph sz="quarter" idx="32" hasCustomPrompt="1"/>
          </p:nvPr>
        </p:nvSpPr>
        <p:spPr>
          <a:xfrm>
            <a:off x="3043517" y="2633934"/>
            <a:ext cx="863254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charset="0"/>
              <a:buNone/>
              <a:defRPr/>
            </a:pPr>
            <a:r>
              <a:rPr lang="en-US" dirty="0"/>
              <a:t>Click to edit Speaker subtitle with a maximum of </a:t>
            </a:r>
            <a:br>
              <a:rPr lang="en-US" dirty="0"/>
            </a:br>
            <a:r>
              <a:rPr lang="en-US" dirty="0"/>
              <a:t>approx. 140 characters in maximum two lines</a:t>
            </a:r>
            <a:endParaRPr lang="en-US" dirty="0"/>
          </a:p>
        </p:txBody>
      </p:sp>
      <p:pic>
        <p:nvPicPr>
          <p:cNvPr id="38" name="Graphic 37"/>
          <p:cNvPicPr>
            <a:picLocks noChangeAspect="1"/>
          </p:cNvPicPr>
          <p:nvPr userDrawn="1"/>
        </p:nvPicPr>
        <p:blipFill>
          <a:blip r:embed="rId2" cstate="screen">
            <a:extLst>
              <a:ext uri="{96DAC541-7B7A-43D3-8B79-37D633B846F1}">
                <asvg:svgBlip xmlns:asvg="http://schemas.microsoft.com/office/drawing/2016/SVG/main" r:embed="rId3"/>
              </a:ext>
            </a:extLst>
          </a:blip>
          <a:stretch>
            <a:fillRect/>
          </a:stretch>
        </p:blipFill>
        <p:spPr>
          <a:xfrm>
            <a:off x="2521839" y="2718930"/>
            <a:ext cx="355235" cy="438820"/>
          </a:xfrm>
          <a:prstGeom prst="rect">
            <a:avLst/>
          </a:prstGeom>
        </p:spPr>
      </p:pic>
      <p:sp>
        <p:nvSpPr>
          <p:cNvPr id="17" name="Content Placeholder 4"/>
          <p:cNvSpPr>
            <a:spLocks noGrp="1"/>
          </p:cNvSpPr>
          <p:nvPr>
            <p:ph sz="quarter" idx="33" hasCustomPrompt="1"/>
          </p:nvPr>
        </p:nvSpPr>
        <p:spPr>
          <a:xfrm>
            <a:off x="7533831" y="3252250"/>
            <a:ext cx="4142232" cy="2948525"/>
          </a:xfrm>
        </p:spPr>
        <p:txBody>
          <a:bodyPr tIns="182880" numCol="1" spcCol="356616"/>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Speakers White">
    <p:spTree>
      <p:nvGrpSpPr>
        <p:cNvPr id="1" name=""/>
        <p:cNvGrpSpPr/>
        <p:nvPr/>
      </p:nvGrpSpPr>
      <p:grpSpPr>
        <a:xfrm>
          <a:off x="0" y="0"/>
          <a:ext cx="0" cy="0"/>
          <a:chOff x="0" y="0"/>
          <a:chExt cx="0" cy="0"/>
        </a:xfrm>
      </p:grpSpPr>
      <p:sp>
        <p:nvSpPr>
          <p:cNvPr id="18" name="Textplatzhalter 3"/>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endParaRPr lang="en-US" noProof="0" dirty="0"/>
          </a:p>
        </p:txBody>
      </p:sp>
      <p:sp>
        <p:nvSpPr>
          <p:cNvPr id="20" name="Titelplatzhalter 1"/>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lvl1pPr>
          </a:lstStyle>
          <a:p>
            <a:pPr lvl="0"/>
            <a:r>
              <a:rPr lang="en-US" noProof="0" dirty="0"/>
              <a:t>Click to edit Speaker title with a maximum of </a:t>
            </a:r>
            <a:br>
              <a:rPr lang="en-US" noProof="0" dirty="0"/>
            </a:br>
            <a:r>
              <a:rPr lang="en-US" noProof="0" dirty="0"/>
              <a:t>approx. 120 characters in maximum two lines</a:t>
            </a:r>
            <a:endParaRPr lang="en-US" noProof="0" dirty="0"/>
          </a:p>
        </p:txBody>
      </p:sp>
      <p:sp>
        <p:nvSpPr>
          <p:cNvPr id="5" name="Picture Placeholder 4"/>
          <p:cNvSpPr>
            <a:spLocks noGrp="1"/>
          </p:cNvSpPr>
          <p:nvPr>
            <p:ph type="pic" sz="quarter" idx="27" hasCustomPrompt="1"/>
          </p:nvPr>
        </p:nvSpPr>
        <p:spPr>
          <a:xfrm>
            <a:off x="1037617" y="1592263"/>
            <a:ext cx="1655063" cy="1656437"/>
          </a:xfrm>
          <a:prstGeom prst="ellipse">
            <a:avLst/>
          </a:prstGeom>
          <a:solidFill>
            <a:schemeClr val="accent5"/>
          </a:solidFill>
        </p:spPr>
        <p:txBody>
          <a:bodyPr anchor="ctr"/>
          <a:lstStyle>
            <a:lvl1pPr marL="0" indent="0" algn="ctr">
              <a:buNone/>
              <a:defRPr i="1"/>
            </a:lvl1pPr>
          </a:lstStyle>
          <a:p>
            <a:r>
              <a:rPr lang="de-DE" dirty="0"/>
              <a:t>Click </a:t>
            </a:r>
            <a:r>
              <a:rPr lang="de-DE" dirty="0" err="1"/>
              <a:t>icon</a:t>
            </a:r>
            <a:r>
              <a:rPr lang="de-DE" dirty="0"/>
              <a:t> </a:t>
            </a:r>
            <a:r>
              <a:rPr lang="de-DE" dirty="0" err="1"/>
              <a:t>to</a:t>
            </a:r>
            <a:r>
              <a:rPr lang="de-DE" dirty="0"/>
              <a:t> </a:t>
            </a:r>
            <a:r>
              <a:rPr lang="de-DE" dirty="0" err="1"/>
              <a:t>add</a:t>
            </a:r>
            <a:r>
              <a:rPr lang="de-DE" dirty="0"/>
              <a:t> </a:t>
            </a:r>
            <a:r>
              <a:rPr lang="de-DE" dirty="0" err="1"/>
              <a:t>photo</a:t>
            </a:r>
            <a:endParaRPr lang="en-US" dirty="0"/>
          </a:p>
        </p:txBody>
      </p:sp>
      <p:sp>
        <p:nvSpPr>
          <p:cNvPr id="32" name="Datumsplatzhalter 3"/>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4CF4CA70-E40E-486B-903D-D3990A3D44DB}" type="datetime1">
              <a:rPr lang="de-DE" smtClean="0"/>
            </a:fld>
            <a:endParaRPr lang="en-US" dirty="0"/>
          </a:p>
        </p:txBody>
      </p:sp>
      <p:sp>
        <p:nvSpPr>
          <p:cNvPr id="33" name="Foliennummernplatzhalter 5"/>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fld>
            <a:endParaRPr lang="en-US" dirty="0"/>
          </a:p>
        </p:txBody>
      </p:sp>
      <p:sp>
        <p:nvSpPr>
          <p:cNvPr id="34" name="Footer Placeholder 4"/>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43" name="Content Placeholder 4"/>
          <p:cNvSpPr>
            <a:spLocks noGrp="1"/>
          </p:cNvSpPr>
          <p:nvPr>
            <p:ph sz="quarter" idx="31" hasCustomPrompt="1"/>
          </p:nvPr>
        </p:nvSpPr>
        <p:spPr>
          <a:xfrm>
            <a:off x="1037617" y="4226704"/>
            <a:ext cx="4878996" cy="1974071"/>
          </a:xfrm>
        </p:spPr>
        <p:txBody>
          <a:bodyPr tIns="182880" numCol="1" spcCol="356616"/>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p:txBody>
      </p:sp>
      <p:sp>
        <p:nvSpPr>
          <p:cNvPr id="44" name="Content Placeholder 4"/>
          <p:cNvSpPr>
            <a:spLocks noGrp="1"/>
          </p:cNvSpPr>
          <p:nvPr>
            <p:ph sz="quarter" idx="32" hasCustomPrompt="1"/>
          </p:nvPr>
        </p:nvSpPr>
        <p:spPr>
          <a:xfrm>
            <a:off x="1037617" y="3608388"/>
            <a:ext cx="487899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charset="0"/>
              <a:buNone/>
              <a:defRPr/>
            </a:pPr>
            <a:r>
              <a:rPr lang="en-US" dirty="0"/>
              <a:t>Click to edit Speaker subtitle with a maximum of approx. 75 characters</a:t>
            </a:r>
            <a:endParaRPr lang="en-US" dirty="0"/>
          </a:p>
        </p:txBody>
      </p:sp>
      <p:pic>
        <p:nvPicPr>
          <p:cNvPr id="38" name="Graphic 37"/>
          <p:cNvPicPr>
            <a:picLocks noChangeAspect="1"/>
          </p:cNvPicPr>
          <p:nvPr userDrawn="1"/>
        </p:nvPicPr>
        <p:blipFill>
          <a:blip r:embed="rId2" cstate="screen">
            <a:extLst>
              <a:ext uri="{96DAC541-7B7A-43D3-8B79-37D633B846F1}">
                <asvg:svgBlip xmlns:asvg="http://schemas.microsoft.com/office/drawing/2016/SVG/main" r:embed="rId3"/>
              </a:ext>
            </a:extLst>
          </a:blip>
          <a:stretch>
            <a:fillRect/>
          </a:stretch>
        </p:blipFill>
        <p:spPr>
          <a:xfrm>
            <a:off x="515939" y="3693384"/>
            <a:ext cx="355235" cy="438820"/>
          </a:xfrm>
          <a:prstGeom prst="rect">
            <a:avLst/>
          </a:prstGeom>
        </p:spPr>
      </p:pic>
      <p:sp>
        <p:nvSpPr>
          <p:cNvPr id="16" name="Picture Placeholder 4"/>
          <p:cNvSpPr>
            <a:spLocks noGrp="1"/>
          </p:cNvSpPr>
          <p:nvPr>
            <p:ph type="pic" sz="quarter" idx="33" hasCustomPrompt="1"/>
          </p:nvPr>
        </p:nvSpPr>
        <p:spPr>
          <a:xfrm>
            <a:off x="6797067" y="1593176"/>
            <a:ext cx="1655063" cy="1656437"/>
          </a:xfrm>
          <a:prstGeom prst="ellipse">
            <a:avLst/>
          </a:prstGeom>
          <a:solidFill>
            <a:schemeClr val="accent5"/>
          </a:solidFill>
        </p:spPr>
        <p:txBody>
          <a:bodyPr anchor="ctr"/>
          <a:lstStyle>
            <a:lvl1pPr marL="0" indent="0" algn="ctr">
              <a:buNone/>
              <a:defRPr i="1"/>
            </a:lvl1pPr>
          </a:lstStyle>
          <a:p>
            <a:r>
              <a:rPr lang="de-DE" dirty="0"/>
              <a:t>Click </a:t>
            </a:r>
            <a:r>
              <a:rPr lang="de-DE" dirty="0" err="1"/>
              <a:t>icon</a:t>
            </a:r>
            <a:r>
              <a:rPr lang="de-DE" dirty="0"/>
              <a:t> </a:t>
            </a:r>
            <a:r>
              <a:rPr lang="de-DE" dirty="0" err="1"/>
              <a:t>to</a:t>
            </a:r>
            <a:r>
              <a:rPr lang="de-DE" dirty="0"/>
              <a:t> </a:t>
            </a:r>
            <a:r>
              <a:rPr lang="de-DE" dirty="0" err="1"/>
              <a:t>add</a:t>
            </a:r>
            <a:r>
              <a:rPr lang="de-DE" dirty="0"/>
              <a:t> </a:t>
            </a:r>
            <a:r>
              <a:rPr lang="de-DE" dirty="0" err="1"/>
              <a:t>photo</a:t>
            </a:r>
            <a:endParaRPr lang="en-US" dirty="0"/>
          </a:p>
        </p:txBody>
      </p:sp>
      <p:sp>
        <p:nvSpPr>
          <p:cNvPr id="21" name="Content Placeholder 4"/>
          <p:cNvSpPr>
            <a:spLocks noGrp="1"/>
          </p:cNvSpPr>
          <p:nvPr>
            <p:ph sz="quarter" idx="34" hasCustomPrompt="1"/>
          </p:nvPr>
        </p:nvSpPr>
        <p:spPr>
          <a:xfrm>
            <a:off x="6797067" y="4227617"/>
            <a:ext cx="4878996" cy="1974071"/>
          </a:xfrm>
        </p:spPr>
        <p:txBody>
          <a:bodyPr tIns="182880" numCol="1" spcCol="356616"/>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p:txBody>
      </p:sp>
      <p:sp>
        <p:nvSpPr>
          <p:cNvPr id="22" name="Content Placeholder 4"/>
          <p:cNvSpPr>
            <a:spLocks noGrp="1"/>
          </p:cNvSpPr>
          <p:nvPr>
            <p:ph sz="quarter" idx="35" hasCustomPrompt="1"/>
          </p:nvPr>
        </p:nvSpPr>
        <p:spPr>
          <a:xfrm>
            <a:off x="6797067" y="3609301"/>
            <a:ext cx="487899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charset="0"/>
              <a:buNone/>
              <a:defRPr/>
            </a:pPr>
            <a:r>
              <a:rPr lang="en-US" dirty="0"/>
              <a:t>Click to edit Speaker subtitle with a maximum of approx. 75 characters</a:t>
            </a:r>
            <a:endParaRPr lang="en-US" dirty="0"/>
          </a:p>
        </p:txBody>
      </p:sp>
      <p:pic>
        <p:nvPicPr>
          <p:cNvPr id="23" name="Graphic 22"/>
          <p:cNvPicPr>
            <a:picLocks noChangeAspect="1"/>
          </p:cNvPicPr>
          <p:nvPr userDrawn="1"/>
        </p:nvPicPr>
        <p:blipFill>
          <a:blip r:embed="rId2" cstate="screen">
            <a:extLst>
              <a:ext uri="{96DAC541-7B7A-43D3-8B79-37D633B846F1}">
                <asvg:svgBlip xmlns:asvg="http://schemas.microsoft.com/office/drawing/2016/SVG/main" r:embed="rId3"/>
              </a:ext>
            </a:extLst>
          </a:blip>
          <a:stretch>
            <a:fillRect/>
          </a:stretch>
        </p:blipFill>
        <p:spPr>
          <a:xfrm>
            <a:off x="6275389" y="3694297"/>
            <a:ext cx="355235" cy="438820"/>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genda White">
    <p:spTree>
      <p:nvGrpSpPr>
        <p:cNvPr id="1" name=""/>
        <p:cNvGrpSpPr/>
        <p:nvPr/>
      </p:nvGrpSpPr>
      <p:grpSpPr>
        <a:xfrm>
          <a:off x="0" y="0"/>
          <a:ext cx="0" cy="0"/>
          <a:chOff x="0" y="0"/>
          <a:chExt cx="0" cy="0"/>
        </a:xfrm>
      </p:grpSpPr>
      <p:sp>
        <p:nvSpPr>
          <p:cNvPr id="30" name="Textplatzhalter 3"/>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endParaRPr lang="en-US" noProof="0" dirty="0"/>
          </a:p>
        </p:txBody>
      </p:sp>
      <p:sp>
        <p:nvSpPr>
          <p:cNvPr id="15" name="Textplatzhalter 3"/>
          <p:cNvSpPr>
            <a:spLocks noGrp="1"/>
          </p:cNvSpPr>
          <p:nvPr>
            <p:ph type="body" sz="quarter" idx="21" hasCustomPrompt="1"/>
          </p:nvPr>
        </p:nvSpPr>
        <p:spPr>
          <a:xfrm>
            <a:off x="521448" y="1550589"/>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01</a:t>
            </a:r>
            <a:endParaRPr lang="en-US" noProof="0" dirty="0"/>
          </a:p>
        </p:txBody>
      </p:sp>
      <p:sp>
        <p:nvSpPr>
          <p:cNvPr id="16" name="Textplatzhalter 3"/>
          <p:cNvSpPr>
            <a:spLocks noGrp="1"/>
          </p:cNvSpPr>
          <p:nvPr>
            <p:ph type="body" sz="quarter" idx="22" hasCustomPrompt="1"/>
          </p:nvPr>
        </p:nvSpPr>
        <p:spPr>
          <a:xfrm>
            <a:off x="1520329" y="1655064"/>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Agenda topic</a:t>
            </a:r>
            <a:br>
              <a:rPr lang="en-US" noProof="0" dirty="0"/>
            </a:br>
            <a:r>
              <a:rPr lang="en-US" noProof="0" dirty="0"/>
              <a:t>in maximum two lines</a:t>
            </a:r>
            <a:endParaRPr lang="en-US" noProof="0" dirty="0"/>
          </a:p>
        </p:txBody>
      </p:sp>
      <p:sp>
        <p:nvSpPr>
          <p:cNvPr id="23" name="Textplatzhalter 3"/>
          <p:cNvSpPr>
            <a:spLocks noGrp="1"/>
          </p:cNvSpPr>
          <p:nvPr>
            <p:ph type="body" sz="quarter" idx="23" hasCustomPrompt="1"/>
          </p:nvPr>
        </p:nvSpPr>
        <p:spPr>
          <a:xfrm>
            <a:off x="521448" y="2583523"/>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02</a:t>
            </a:r>
            <a:endParaRPr lang="en-US" noProof="0" dirty="0"/>
          </a:p>
        </p:txBody>
      </p:sp>
      <p:sp>
        <p:nvSpPr>
          <p:cNvPr id="24" name="Textplatzhalter 3"/>
          <p:cNvSpPr>
            <a:spLocks noGrp="1"/>
          </p:cNvSpPr>
          <p:nvPr>
            <p:ph type="body" sz="quarter" idx="24" hasCustomPrompt="1"/>
          </p:nvPr>
        </p:nvSpPr>
        <p:spPr>
          <a:xfrm>
            <a:off x="1520329" y="2688336"/>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Agenda topic</a:t>
            </a:r>
            <a:br>
              <a:rPr lang="en-US" noProof="0" dirty="0"/>
            </a:br>
            <a:r>
              <a:rPr lang="en-US" noProof="0" dirty="0"/>
              <a:t>in maximum two lines</a:t>
            </a:r>
            <a:endParaRPr lang="en-US" noProof="0" dirty="0"/>
          </a:p>
        </p:txBody>
      </p:sp>
      <p:sp>
        <p:nvSpPr>
          <p:cNvPr id="25" name="Textplatzhalter 3"/>
          <p:cNvSpPr>
            <a:spLocks noGrp="1"/>
          </p:cNvSpPr>
          <p:nvPr>
            <p:ph type="body" sz="quarter" idx="25" hasCustomPrompt="1"/>
          </p:nvPr>
        </p:nvSpPr>
        <p:spPr>
          <a:xfrm>
            <a:off x="521448" y="3616457"/>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03</a:t>
            </a:r>
            <a:endParaRPr lang="en-US" noProof="0"/>
          </a:p>
        </p:txBody>
      </p:sp>
      <p:sp>
        <p:nvSpPr>
          <p:cNvPr id="26" name="Textplatzhalter 3"/>
          <p:cNvSpPr>
            <a:spLocks noGrp="1"/>
          </p:cNvSpPr>
          <p:nvPr>
            <p:ph type="body" sz="quarter" idx="26" hasCustomPrompt="1"/>
          </p:nvPr>
        </p:nvSpPr>
        <p:spPr>
          <a:xfrm>
            <a:off x="1520329" y="3721608"/>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Agenda topic</a:t>
            </a:r>
            <a:br>
              <a:rPr lang="en-US" noProof="0" dirty="0"/>
            </a:br>
            <a:r>
              <a:rPr lang="en-US" noProof="0" dirty="0"/>
              <a:t>in maximum two lines</a:t>
            </a:r>
            <a:endParaRPr lang="en-US" noProof="0" dirty="0"/>
          </a:p>
        </p:txBody>
      </p:sp>
      <p:sp>
        <p:nvSpPr>
          <p:cNvPr id="27" name="Textplatzhalter 3"/>
          <p:cNvSpPr>
            <a:spLocks noGrp="1"/>
          </p:cNvSpPr>
          <p:nvPr>
            <p:ph type="body" sz="quarter" idx="27" hasCustomPrompt="1"/>
          </p:nvPr>
        </p:nvSpPr>
        <p:spPr>
          <a:xfrm>
            <a:off x="521448" y="4649390"/>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04</a:t>
            </a:r>
            <a:endParaRPr lang="en-US" noProof="0" dirty="0"/>
          </a:p>
        </p:txBody>
      </p:sp>
      <p:sp>
        <p:nvSpPr>
          <p:cNvPr id="28" name="Textplatzhalter 3"/>
          <p:cNvSpPr>
            <a:spLocks noGrp="1"/>
          </p:cNvSpPr>
          <p:nvPr>
            <p:ph type="body" sz="quarter" idx="28" hasCustomPrompt="1"/>
          </p:nvPr>
        </p:nvSpPr>
        <p:spPr>
          <a:xfrm>
            <a:off x="1520329" y="4754880"/>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Agenda topic</a:t>
            </a:r>
            <a:br>
              <a:rPr lang="en-US" noProof="0" dirty="0"/>
            </a:br>
            <a:r>
              <a:rPr lang="en-US" noProof="0" dirty="0"/>
              <a:t>in maximum two lines</a:t>
            </a:r>
            <a:endParaRPr lang="en-US" noProof="0" dirty="0"/>
          </a:p>
        </p:txBody>
      </p:sp>
      <p:sp>
        <p:nvSpPr>
          <p:cNvPr id="31" name="Textplatzhalter 3"/>
          <p:cNvSpPr>
            <a:spLocks noGrp="1"/>
          </p:cNvSpPr>
          <p:nvPr>
            <p:ph type="body" sz="quarter" idx="29" hasCustomPrompt="1"/>
          </p:nvPr>
        </p:nvSpPr>
        <p:spPr>
          <a:xfrm>
            <a:off x="6278782" y="1550589"/>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05</a:t>
            </a:r>
            <a:endParaRPr lang="en-US" noProof="0"/>
          </a:p>
        </p:txBody>
      </p:sp>
      <p:sp>
        <p:nvSpPr>
          <p:cNvPr id="32" name="Textplatzhalter 3"/>
          <p:cNvSpPr>
            <a:spLocks noGrp="1"/>
          </p:cNvSpPr>
          <p:nvPr>
            <p:ph type="body" sz="quarter" idx="30" hasCustomPrompt="1"/>
          </p:nvPr>
        </p:nvSpPr>
        <p:spPr>
          <a:xfrm>
            <a:off x="7277663" y="1655064"/>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Agenda topic</a:t>
            </a:r>
            <a:br>
              <a:rPr lang="en-US" noProof="0"/>
            </a:br>
            <a:r>
              <a:rPr lang="en-US" noProof="0"/>
              <a:t>in maximum two lines</a:t>
            </a:r>
            <a:endParaRPr lang="en-US" noProof="0"/>
          </a:p>
        </p:txBody>
      </p:sp>
      <p:sp>
        <p:nvSpPr>
          <p:cNvPr id="33" name="Textplatzhalter 3"/>
          <p:cNvSpPr>
            <a:spLocks noGrp="1"/>
          </p:cNvSpPr>
          <p:nvPr>
            <p:ph type="body" sz="quarter" idx="31" hasCustomPrompt="1"/>
          </p:nvPr>
        </p:nvSpPr>
        <p:spPr>
          <a:xfrm>
            <a:off x="6278782" y="2583522"/>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06</a:t>
            </a:r>
            <a:endParaRPr lang="en-US" noProof="0"/>
          </a:p>
        </p:txBody>
      </p:sp>
      <p:sp>
        <p:nvSpPr>
          <p:cNvPr id="34" name="Textplatzhalter 3"/>
          <p:cNvSpPr>
            <a:spLocks noGrp="1"/>
          </p:cNvSpPr>
          <p:nvPr>
            <p:ph type="body" sz="quarter" idx="32" hasCustomPrompt="1"/>
          </p:nvPr>
        </p:nvSpPr>
        <p:spPr>
          <a:xfrm>
            <a:off x="7277663" y="2688336"/>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Agenda topic</a:t>
            </a:r>
            <a:br>
              <a:rPr lang="en-US" noProof="0" dirty="0"/>
            </a:br>
            <a:r>
              <a:rPr lang="en-US" noProof="0" dirty="0"/>
              <a:t>in maximum two lines</a:t>
            </a:r>
            <a:endParaRPr lang="en-US" noProof="0" dirty="0"/>
          </a:p>
        </p:txBody>
      </p:sp>
      <p:sp>
        <p:nvSpPr>
          <p:cNvPr id="35" name="Textplatzhalter 3"/>
          <p:cNvSpPr>
            <a:spLocks noGrp="1"/>
          </p:cNvSpPr>
          <p:nvPr>
            <p:ph type="body" sz="quarter" idx="33" hasCustomPrompt="1"/>
          </p:nvPr>
        </p:nvSpPr>
        <p:spPr>
          <a:xfrm>
            <a:off x="6278782" y="3616456"/>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07</a:t>
            </a:r>
            <a:endParaRPr lang="en-US" noProof="0"/>
          </a:p>
        </p:txBody>
      </p:sp>
      <p:sp>
        <p:nvSpPr>
          <p:cNvPr id="36" name="Textplatzhalter 3"/>
          <p:cNvSpPr>
            <a:spLocks noGrp="1"/>
          </p:cNvSpPr>
          <p:nvPr>
            <p:ph type="body" sz="quarter" idx="34" hasCustomPrompt="1"/>
          </p:nvPr>
        </p:nvSpPr>
        <p:spPr>
          <a:xfrm>
            <a:off x="7277663" y="3721608"/>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Agenda topic</a:t>
            </a:r>
            <a:br>
              <a:rPr lang="en-US" noProof="0"/>
            </a:br>
            <a:r>
              <a:rPr lang="en-US" noProof="0"/>
              <a:t>in maximum two lines</a:t>
            </a:r>
            <a:endParaRPr lang="en-US" noProof="0"/>
          </a:p>
        </p:txBody>
      </p:sp>
      <p:sp>
        <p:nvSpPr>
          <p:cNvPr id="37" name="Textplatzhalter 3"/>
          <p:cNvSpPr>
            <a:spLocks noGrp="1"/>
          </p:cNvSpPr>
          <p:nvPr>
            <p:ph type="body" sz="quarter" idx="35" hasCustomPrompt="1"/>
          </p:nvPr>
        </p:nvSpPr>
        <p:spPr>
          <a:xfrm>
            <a:off x="6278782" y="4649390"/>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08</a:t>
            </a:r>
            <a:endParaRPr lang="en-US" noProof="0" dirty="0"/>
          </a:p>
        </p:txBody>
      </p:sp>
      <p:sp>
        <p:nvSpPr>
          <p:cNvPr id="38" name="Textplatzhalter 3"/>
          <p:cNvSpPr>
            <a:spLocks noGrp="1"/>
          </p:cNvSpPr>
          <p:nvPr>
            <p:ph type="body" sz="quarter" idx="36" hasCustomPrompt="1"/>
          </p:nvPr>
        </p:nvSpPr>
        <p:spPr>
          <a:xfrm>
            <a:off x="7277663" y="4754880"/>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Agenda topic</a:t>
            </a:r>
            <a:br>
              <a:rPr lang="en-US" noProof="0"/>
            </a:br>
            <a:r>
              <a:rPr lang="en-US" noProof="0"/>
              <a:t>in maximum two lines</a:t>
            </a:r>
            <a:endParaRPr lang="en-US" noProof="0"/>
          </a:p>
        </p:txBody>
      </p:sp>
      <p:sp>
        <p:nvSpPr>
          <p:cNvPr id="45" name="Titelplatzhalter 1"/>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lvl1pPr>
          </a:lstStyle>
          <a:p>
            <a:pPr lvl="0"/>
            <a:r>
              <a:rPr lang="en-US" noProof="0" dirty="0"/>
              <a:t>Click to edit Agenda title with a maximum of </a:t>
            </a:r>
            <a:br>
              <a:rPr lang="en-US" noProof="0" dirty="0"/>
            </a:br>
            <a:r>
              <a:rPr lang="en-US" noProof="0" dirty="0"/>
              <a:t>approx. 120 characters in maximum two lines</a:t>
            </a:r>
            <a:endParaRPr lang="en-US" noProof="0" dirty="0"/>
          </a:p>
        </p:txBody>
      </p:sp>
      <p:sp>
        <p:nvSpPr>
          <p:cNvPr id="51" name="Datumsplatzhalter 3"/>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2EE53484-0513-43CA-B8C5-225FDC73AAAC}" type="datetime1">
              <a:rPr lang="de-DE" smtClean="0"/>
            </a:fld>
            <a:endParaRPr lang="en-US" dirty="0"/>
          </a:p>
        </p:txBody>
      </p:sp>
      <p:sp>
        <p:nvSpPr>
          <p:cNvPr id="52" name="Foliennummernplatzhalter 5"/>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fld>
            <a:endParaRPr lang="en-US" dirty="0"/>
          </a:p>
        </p:txBody>
      </p:sp>
      <p:sp>
        <p:nvSpPr>
          <p:cNvPr id="53" name="Footer Placeholder 4"/>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1 Column White">
    <p:spTree>
      <p:nvGrpSpPr>
        <p:cNvPr id="1" name=""/>
        <p:cNvGrpSpPr/>
        <p:nvPr/>
      </p:nvGrpSpPr>
      <p:grpSpPr>
        <a:xfrm>
          <a:off x="0" y="0"/>
          <a:ext cx="0" cy="0"/>
          <a:chOff x="0" y="0"/>
          <a:chExt cx="0" cy="0"/>
        </a:xfrm>
      </p:grpSpPr>
      <p:sp>
        <p:nvSpPr>
          <p:cNvPr id="5" name="Content Placeholder 4"/>
          <p:cNvSpPr>
            <a:spLocks noGrp="1"/>
          </p:cNvSpPr>
          <p:nvPr>
            <p:ph sz="quarter" idx="21" hasCustomPrompt="1"/>
          </p:nvPr>
        </p:nvSpPr>
        <p:spPr>
          <a:xfrm>
            <a:off x="515939" y="1592635"/>
            <a:ext cx="11160124" cy="4608140"/>
          </a:xfrm>
        </p:spPr>
        <p:txBody>
          <a:bodyPr/>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en-US" dirty="0"/>
          </a:p>
        </p:txBody>
      </p:sp>
      <p:sp>
        <p:nvSpPr>
          <p:cNvPr id="48" name="Textplatzhalter 3"/>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endParaRPr lang="en-US" noProof="0" dirty="0"/>
          </a:p>
        </p:txBody>
      </p:sp>
      <p:sp>
        <p:nvSpPr>
          <p:cNvPr id="12" name="Titelplatzhalter 1"/>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endParaRPr lang="en-US" noProof="0" dirty="0"/>
          </a:p>
        </p:txBody>
      </p:sp>
      <p:sp>
        <p:nvSpPr>
          <p:cNvPr id="15" name="Datumsplatzhalter 3"/>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7F2E7425-104D-4086-93DE-9A3270F4787C}" type="datetime1">
              <a:rPr lang="de-DE" smtClean="0"/>
            </a:fld>
            <a:endParaRPr lang="en-US" dirty="0"/>
          </a:p>
        </p:txBody>
      </p:sp>
      <p:sp>
        <p:nvSpPr>
          <p:cNvPr id="16" name="Foliennummernplatzhalter 5"/>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fld>
            <a:endParaRPr lang="en-US" dirty="0"/>
          </a:p>
        </p:txBody>
      </p:sp>
      <p:sp>
        <p:nvSpPr>
          <p:cNvPr id="18" name="Footer Placeholder 4"/>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1 Column Subtitle White">
    <p:spTree>
      <p:nvGrpSpPr>
        <p:cNvPr id="1" name=""/>
        <p:cNvGrpSpPr/>
        <p:nvPr/>
      </p:nvGrpSpPr>
      <p:grpSpPr>
        <a:xfrm>
          <a:off x="0" y="0"/>
          <a:ext cx="0" cy="0"/>
          <a:chOff x="0" y="0"/>
          <a:chExt cx="0" cy="0"/>
        </a:xfrm>
      </p:grpSpPr>
      <p:sp>
        <p:nvSpPr>
          <p:cNvPr id="48" name="Textplatzhalter 3"/>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endParaRPr lang="en-US" noProof="0" dirty="0"/>
          </a:p>
        </p:txBody>
      </p:sp>
      <p:sp>
        <p:nvSpPr>
          <p:cNvPr id="12" name="Titelplatzhalter 1"/>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lvl1pPr>
          </a:lstStyle>
          <a:p>
            <a:pPr lvl="0"/>
            <a:r>
              <a:rPr lang="en-US" noProof="0" dirty="0"/>
              <a:t>Click to edit Master title with a maximum of </a:t>
            </a:r>
            <a:br>
              <a:rPr lang="en-US" noProof="0" dirty="0"/>
            </a:br>
            <a:r>
              <a:rPr lang="en-US" noProof="0" dirty="0"/>
              <a:t>approx. 120 characters in maximum two lines</a:t>
            </a:r>
            <a:endParaRPr lang="en-US" noProof="0" dirty="0"/>
          </a:p>
        </p:txBody>
      </p:sp>
      <p:sp>
        <p:nvSpPr>
          <p:cNvPr id="16" name="Content Placeholder 4"/>
          <p:cNvSpPr>
            <a:spLocks noGrp="1"/>
          </p:cNvSpPr>
          <p:nvPr>
            <p:ph sz="quarter" idx="21" hasCustomPrompt="1"/>
          </p:nvPr>
        </p:nvSpPr>
        <p:spPr>
          <a:xfrm>
            <a:off x="515937" y="2210577"/>
            <a:ext cx="11160126" cy="3990198"/>
          </a:xfrm>
        </p:spPr>
        <p:txBody>
          <a:bodyPr tIns="182880"/>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en-US" dirty="0"/>
          </a:p>
        </p:txBody>
      </p:sp>
      <p:sp>
        <p:nvSpPr>
          <p:cNvPr id="18" name="Content Placeholder 4"/>
          <p:cNvSpPr>
            <a:spLocks noGrp="1"/>
          </p:cNvSpPr>
          <p:nvPr>
            <p:ph sz="quarter" idx="22" hasCustomPrompt="1"/>
          </p:nvPr>
        </p:nvSpPr>
        <p:spPr>
          <a:xfrm>
            <a:off x="515937" y="1592261"/>
            <a:ext cx="1116012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charset="0"/>
              <a:buNone/>
              <a:defRPr/>
            </a:pPr>
            <a:r>
              <a:rPr lang="en-US" dirty="0"/>
              <a:t>Click to edit Master subtitle with a maximum of </a:t>
            </a:r>
            <a:br>
              <a:rPr lang="en-US" dirty="0"/>
            </a:br>
            <a:r>
              <a:rPr lang="en-US" dirty="0"/>
              <a:t>approx. 180 characters in maximum two lines</a:t>
            </a:r>
            <a:endParaRPr lang="en-US" dirty="0"/>
          </a:p>
        </p:txBody>
      </p:sp>
      <p:sp>
        <p:nvSpPr>
          <p:cNvPr id="15" name="Datumsplatzhalter 3"/>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6F48D43D-5E7C-47F9-A30C-E4ED7A0EBCAB}" type="datetime1">
              <a:rPr lang="de-DE" smtClean="0"/>
            </a:fld>
            <a:endParaRPr lang="en-US" dirty="0"/>
          </a:p>
        </p:txBody>
      </p:sp>
      <p:sp>
        <p:nvSpPr>
          <p:cNvPr id="19" name="Foliennummernplatzhalter 5"/>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fld>
            <a:endParaRPr lang="en-US" dirty="0"/>
          </a:p>
        </p:txBody>
      </p:sp>
      <p:sp>
        <p:nvSpPr>
          <p:cNvPr id="20" name="Footer Placeholder 4"/>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1 Column with 2 Pictures White">
    <p:spTree>
      <p:nvGrpSpPr>
        <p:cNvPr id="1" name=""/>
        <p:cNvGrpSpPr/>
        <p:nvPr/>
      </p:nvGrpSpPr>
      <p:grpSpPr>
        <a:xfrm>
          <a:off x="0" y="0"/>
          <a:ext cx="0" cy="0"/>
          <a:chOff x="0" y="0"/>
          <a:chExt cx="0" cy="0"/>
        </a:xfrm>
      </p:grpSpPr>
      <p:sp>
        <p:nvSpPr>
          <p:cNvPr id="18" name="Textplatzhalter 3"/>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endParaRPr lang="en-US" noProof="0" dirty="0"/>
          </a:p>
        </p:txBody>
      </p:sp>
      <p:sp>
        <p:nvSpPr>
          <p:cNvPr id="20" name="Titelplatzhalter 1"/>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endParaRPr lang="en-US" noProof="0" dirty="0"/>
          </a:p>
        </p:txBody>
      </p:sp>
      <p:sp>
        <p:nvSpPr>
          <p:cNvPr id="24" name="Content Placeholder 4"/>
          <p:cNvSpPr>
            <a:spLocks noGrp="1"/>
          </p:cNvSpPr>
          <p:nvPr>
            <p:ph sz="quarter" idx="21" hasCustomPrompt="1"/>
          </p:nvPr>
        </p:nvSpPr>
        <p:spPr>
          <a:xfrm>
            <a:off x="515939" y="1592635"/>
            <a:ext cx="3484562" cy="4608140"/>
          </a:xfrm>
        </p:spPr>
        <p:txBody>
          <a:bodyPr/>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en-US" dirty="0"/>
          </a:p>
        </p:txBody>
      </p:sp>
      <p:sp>
        <p:nvSpPr>
          <p:cNvPr id="5" name="Picture Placeholder 4"/>
          <p:cNvSpPr>
            <a:spLocks noGrp="1"/>
          </p:cNvSpPr>
          <p:nvPr>
            <p:ph type="pic" sz="quarter" idx="27"/>
          </p:nvPr>
        </p:nvSpPr>
        <p:spPr>
          <a:xfrm>
            <a:off x="4351338" y="1592261"/>
            <a:ext cx="3482975" cy="3485866"/>
          </a:xfrm>
        </p:spPr>
        <p:txBody>
          <a:bodyPr/>
          <a:lstStyle>
            <a:lvl1pPr marL="0" indent="0">
              <a:buNone/>
              <a:defRPr i="1"/>
            </a:lvl1pPr>
          </a:lstStyle>
          <a:p>
            <a:r>
              <a:rPr lang="de-DE"/>
              <a:t>Bild durch Klicken auf Symbol hinzufügen</a:t>
            </a:r>
            <a:endParaRPr lang="en-US" dirty="0"/>
          </a:p>
        </p:txBody>
      </p:sp>
      <p:sp>
        <p:nvSpPr>
          <p:cNvPr id="22" name="Datumsplatzhalter 3"/>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4478C955-4900-4A71-B767-7D7EDC3EB60B}" type="datetime1">
              <a:rPr lang="de-DE" smtClean="0"/>
            </a:fld>
            <a:endParaRPr lang="en-US" dirty="0"/>
          </a:p>
        </p:txBody>
      </p:sp>
      <p:sp>
        <p:nvSpPr>
          <p:cNvPr id="23" name="Foliennummernplatzhalter 5"/>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fld>
            <a:endParaRPr lang="en-US" dirty="0"/>
          </a:p>
        </p:txBody>
      </p:sp>
      <p:sp>
        <p:nvSpPr>
          <p:cNvPr id="29" name="Footer Placeholder 4"/>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17" name="Picture Placeholder 4"/>
          <p:cNvSpPr>
            <a:spLocks noGrp="1"/>
          </p:cNvSpPr>
          <p:nvPr>
            <p:ph type="pic" sz="quarter" idx="28"/>
          </p:nvPr>
        </p:nvSpPr>
        <p:spPr>
          <a:xfrm>
            <a:off x="8193088" y="1592261"/>
            <a:ext cx="3482975" cy="3485866"/>
          </a:xfrm>
        </p:spPr>
        <p:txBody>
          <a:bodyPr/>
          <a:lstStyle>
            <a:lvl1pPr marL="0" indent="0">
              <a:buNone/>
              <a:defRPr i="1"/>
            </a:lvl1pPr>
          </a:lstStyle>
          <a:p>
            <a:r>
              <a:rPr lang="de-DE"/>
              <a:t>Bild durch Klicken auf Symbol hinzufügen</a:t>
            </a:r>
            <a:endParaRPr lang="en-US" dirty="0"/>
          </a:p>
        </p:txBody>
      </p:sp>
      <p:sp>
        <p:nvSpPr>
          <p:cNvPr id="16" name="Content Placeholder 4"/>
          <p:cNvSpPr>
            <a:spLocks noGrp="1"/>
          </p:cNvSpPr>
          <p:nvPr>
            <p:ph sz="quarter" idx="30" hasCustomPrompt="1"/>
          </p:nvPr>
        </p:nvSpPr>
        <p:spPr>
          <a:xfrm>
            <a:off x="4349751" y="5078127"/>
            <a:ext cx="3484562" cy="1122647"/>
          </a:xfrm>
        </p:spPr>
        <p:txBody>
          <a:bodyPr tIns="182880"/>
          <a:lstStyle>
            <a:lvl1pPr marL="0" indent="0">
              <a:buNone/>
              <a:defRPr sz="1400"/>
            </a:lvl1pPr>
            <a:lvl2pPr marL="297180" indent="0">
              <a:buNone/>
              <a:defRPr/>
            </a:lvl2pPr>
            <a:lvl3pPr marL="589915" indent="0">
              <a:buNone/>
              <a:defRPr/>
            </a:lvl3pPr>
          </a:lstStyle>
          <a:p>
            <a:pPr lvl="0"/>
            <a:r>
              <a:rPr lang="de-DE"/>
              <a:t>Mastertextformat bearbeiten</a:t>
            </a:r>
            <a:endParaRPr lang="de-DE"/>
          </a:p>
        </p:txBody>
      </p:sp>
      <p:sp>
        <p:nvSpPr>
          <p:cNvPr id="21" name="Content Placeholder 4"/>
          <p:cNvSpPr>
            <a:spLocks noGrp="1"/>
          </p:cNvSpPr>
          <p:nvPr>
            <p:ph sz="quarter" idx="31" hasCustomPrompt="1"/>
          </p:nvPr>
        </p:nvSpPr>
        <p:spPr>
          <a:xfrm>
            <a:off x="8191501" y="5078127"/>
            <a:ext cx="3484562" cy="1122647"/>
          </a:xfrm>
        </p:spPr>
        <p:txBody>
          <a:bodyPr tIns="182880"/>
          <a:lstStyle>
            <a:lvl1pPr marL="0" indent="0">
              <a:buNone/>
              <a:defRPr sz="1400"/>
            </a:lvl1pPr>
            <a:lvl2pPr marL="297180" indent="0">
              <a:buNone/>
              <a:defRPr/>
            </a:lvl2pPr>
            <a:lvl3pPr marL="589915" indent="0">
              <a:buNone/>
              <a:defRPr/>
            </a:lvl3pPr>
          </a:lstStyle>
          <a:p>
            <a:pPr lvl="0"/>
            <a:r>
              <a:rPr lang="de-DE"/>
              <a:t>Mastertextformat bearbeiten</a:t>
            </a:r>
            <a:endParaRPr lang="de-D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1 Column Subtitle with 2 Pictures White">
    <p:spTree>
      <p:nvGrpSpPr>
        <p:cNvPr id="1" name=""/>
        <p:cNvGrpSpPr/>
        <p:nvPr/>
      </p:nvGrpSpPr>
      <p:grpSpPr>
        <a:xfrm>
          <a:off x="0" y="0"/>
          <a:ext cx="0" cy="0"/>
          <a:chOff x="0" y="0"/>
          <a:chExt cx="0" cy="0"/>
        </a:xfrm>
      </p:grpSpPr>
      <p:sp>
        <p:nvSpPr>
          <p:cNvPr id="18" name="Textplatzhalter 3"/>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endParaRPr lang="en-US" noProof="0" dirty="0"/>
          </a:p>
        </p:txBody>
      </p:sp>
      <p:sp>
        <p:nvSpPr>
          <p:cNvPr id="20" name="Titelplatzhalter 1"/>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endParaRPr lang="en-US" noProof="0" dirty="0"/>
          </a:p>
        </p:txBody>
      </p:sp>
      <p:sp>
        <p:nvSpPr>
          <p:cNvPr id="5" name="Picture Placeholder 4"/>
          <p:cNvSpPr>
            <a:spLocks noGrp="1"/>
          </p:cNvSpPr>
          <p:nvPr>
            <p:ph type="pic" sz="quarter" idx="27"/>
          </p:nvPr>
        </p:nvSpPr>
        <p:spPr>
          <a:xfrm>
            <a:off x="4351338" y="1592261"/>
            <a:ext cx="3482975" cy="3485866"/>
          </a:xfrm>
        </p:spPr>
        <p:txBody>
          <a:bodyPr/>
          <a:lstStyle>
            <a:lvl1pPr marL="0" indent="0">
              <a:buNone/>
              <a:defRPr i="1"/>
            </a:lvl1pPr>
          </a:lstStyle>
          <a:p>
            <a:r>
              <a:rPr lang="de-DE"/>
              <a:t>Bild durch Klicken auf Symbol hinzufügen</a:t>
            </a:r>
            <a:endParaRPr lang="en-US" dirty="0"/>
          </a:p>
        </p:txBody>
      </p:sp>
      <p:sp>
        <p:nvSpPr>
          <p:cNvPr id="22" name="Datumsplatzhalter 3"/>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B6DCF52A-A82A-483B-A4DC-76C1F3BA96EE}" type="datetime1">
              <a:rPr lang="de-DE" smtClean="0"/>
            </a:fld>
            <a:endParaRPr lang="en-US" dirty="0"/>
          </a:p>
        </p:txBody>
      </p:sp>
      <p:sp>
        <p:nvSpPr>
          <p:cNvPr id="23" name="Foliennummernplatzhalter 5"/>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fld>
            <a:endParaRPr lang="en-US" dirty="0"/>
          </a:p>
        </p:txBody>
      </p:sp>
      <p:sp>
        <p:nvSpPr>
          <p:cNvPr id="29" name="Footer Placeholder 4"/>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17" name="Picture Placeholder 4"/>
          <p:cNvSpPr>
            <a:spLocks noGrp="1"/>
          </p:cNvSpPr>
          <p:nvPr>
            <p:ph type="pic" sz="quarter" idx="28"/>
          </p:nvPr>
        </p:nvSpPr>
        <p:spPr>
          <a:xfrm>
            <a:off x="8193088" y="1592261"/>
            <a:ext cx="3482975" cy="3485866"/>
          </a:xfrm>
        </p:spPr>
        <p:txBody>
          <a:bodyPr/>
          <a:lstStyle>
            <a:lvl1pPr marL="0" indent="0">
              <a:buNone/>
              <a:defRPr i="1"/>
            </a:lvl1pPr>
          </a:lstStyle>
          <a:p>
            <a:r>
              <a:rPr lang="de-DE"/>
              <a:t>Bild durch Klicken auf Symbol hinzufügen</a:t>
            </a:r>
            <a:endParaRPr lang="en-US" dirty="0"/>
          </a:p>
        </p:txBody>
      </p:sp>
      <p:sp>
        <p:nvSpPr>
          <p:cNvPr id="35" name="Content Placeholder 4"/>
          <p:cNvSpPr>
            <a:spLocks noGrp="1"/>
          </p:cNvSpPr>
          <p:nvPr>
            <p:ph sz="quarter" idx="30" hasCustomPrompt="1"/>
          </p:nvPr>
        </p:nvSpPr>
        <p:spPr>
          <a:xfrm>
            <a:off x="4349751" y="5078127"/>
            <a:ext cx="3484562" cy="1122647"/>
          </a:xfrm>
        </p:spPr>
        <p:txBody>
          <a:bodyPr tIns="182880"/>
          <a:lstStyle>
            <a:lvl1pPr marL="0" indent="0">
              <a:buNone/>
              <a:defRPr sz="1400"/>
            </a:lvl1pPr>
            <a:lvl2pPr marL="297180" indent="0">
              <a:buNone/>
              <a:defRPr/>
            </a:lvl2pPr>
            <a:lvl3pPr marL="589915" indent="0">
              <a:buNone/>
              <a:defRPr/>
            </a:lvl3pPr>
          </a:lstStyle>
          <a:p>
            <a:pPr lvl="0"/>
            <a:r>
              <a:rPr lang="de-DE"/>
              <a:t>Mastertextformat bearbeiten</a:t>
            </a:r>
            <a:endParaRPr lang="de-DE"/>
          </a:p>
        </p:txBody>
      </p:sp>
      <p:sp>
        <p:nvSpPr>
          <p:cNvPr id="25" name="Content Placeholder 4"/>
          <p:cNvSpPr>
            <a:spLocks noGrp="1"/>
          </p:cNvSpPr>
          <p:nvPr>
            <p:ph sz="quarter" idx="21" hasCustomPrompt="1"/>
          </p:nvPr>
        </p:nvSpPr>
        <p:spPr>
          <a:xfrm>
            <a:off x="515937" y="2210577"/>
            <a:ext cx="3484564" cy="3990198"/>
          </a:xfrm>
        </p:spPr>
        <p:txBody>
          <a:bodyPr tIns="182880"/>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en-US" dirty="0"/>
          </a:p>
        </p:txBody>
      </p:sp>
      <p:sp>
        <p:nvSpPr>
          <p:cNvPr id="26" name="Content Placeholder 4"/>
          <p:cNvSpPr>
            <a:spLocks noGrp="1"/>
          </p:cNvSpPr>
          <p:nvPr>
            <p:ph sz="quarter" idx="22" hasCustomPrompt="1"/>
          </p:nvPr>
        </p:nvSpPr>
        <p:spPr>
          <a:xfrm>
            <a:off x="515937"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charset="0"/>
              <a:buNone/>
              <a:defRPr/>
            </a:pPr>
            <a:r>
              <a:rPr lang="en-US" dirty="0"/>
              <a:t>Click to edit Master subtitle</a:t>
            </a:r>
            <a:br>
              <a:rPr lang="en-US" dirty="0"/>
            </a:br>
            <a:r>
              <a:rPr lang="en-US" dirty="0"/>
              <a:t>max. approx. 55 characters </a:t>
            </a:r>
            <a:endParaRPr lang="en-US" dirty="0"/>
          </a:p>
        </p:txBody>
      </p:sp>
      <p:sp>
        <p:nvSpPr>
          <p:cNvPr id="28" name="Content Placeholder 4"/>
          <p:cNvSpPr>
            <a:spLocks noGrp="1"/>
          </p:cNvSpPr>
          <p:nvPr>
            <p:ph sz="quarter" idx="31" hasCustomPrompt="1"/>
          </p:nvPr>
        </p:nvSpPr>
        <p:spPr>
          <a:xfrm>
            <a:off x="8191501" y="5078127"/>
            <a:ext cx="3484562" cy="1122647"/>
          </a:xfrm>
        </p:spPr>
        <p:txBody>
          <a:bodyPr tIns="182880"/>
          <a:lstStyle>
            <a:lvl1pPr marL="0" indent="0">
              <a:buNone/>
              <a:defRPr sz="1400"/>
            </a:lvl1pPr>
            <a:lvl2pPr marL="297180" indent="0">
              <a:buNone/>
              <a:defRPr/>
            </a:lvl2pPr>
            <a:lvl3pPr marL="589915" indent="0">
              <a:buNone/>
              <a:defRPr/>
            </a:lvl3pPr>
          </a:lstStyle>
          <a:p>
            <a:pPr lvl="0"/>
            <a:r>
              <a:rPr lang="de-DE"/>
              <a:t>Mastertextformat bearbeiten</a:t>
            </a:r>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2 Columns White">
    <p:spTree>
      <p:nvGrpSpPr>
        <p:cNvPr id="1" name=""/>
        <p:cNvGrpSpPr/>
        <p:nvPr/>
      </p:nvGrpSpPr>
      <p:grpSpPr>
        <a:xfrm>
          <a:off x="0" y="0"/>
          <a:ext cx="0" cy="0"/>
          <a:chOff x="0" y="0"/>
          <a:chExt cx="0" cy="0"/>
        </a:xfrm>
      </p:grpSpPr>
      <p:sp>
        <p:nvSpPr>
          <p:cNvPr id="13" name="Textplatzhalter 3"/>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endParaRPr lang="en-US" noProof="0" dirty="0"/>
          </a:p>
        </p:txBody>
      </p:sp>
      <p:sp>
        <p:nvSpPr>
          <p:cNvPr id="14" name="Titelplatzhalter 1"/>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endParaRPr lang="en-US" noProof="0" dirty="0"/>
          </a:p>
        </p:txBody>
      </p:sp>
      <p:sp>
        <p:nvSpPr>
          <p:cNvPr id="16" name="Content Placeholder 4"/>
          <p:cNvSpPr>
            <a:spLocks noGrp="1"/>
          </p:cNvSpPr>
          <p:nvPr>
            <p:ph sz="quarter" idx="21" hasCustomPrompt="1"/>
          </p:nvPr>
        </p:nvSpPr>
        <p:spPr>
          <a:xfrm>
            <a:off x="515939" y="1592635"/>
            <a:ext cx="5400674" cy="4608140"/>
          </a:xfrm>
        </p:spPr>
        <p:txBody>
          <a:bodyPr/>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en-US" dirty="0"/>
          </a:p>
        </p:txBody>
      </p:sp>
      <p:sp>
        <p:nvSpPr>
          <p:cNvPr id="17" name="Content Placeholder 4"/>
          <p:cNvSpPr>
            <a:spLocks noGrp="1"/>
          </p:cNvSpPr>
          <p:nvPr>
            <p:ph sz="quarter" idx="22" hasCustomPrompt="1"/>
          </p:nvPr>
        </p:nvSpPr>
        <p:spPr>
          <a:xfrm>
            <a:off x="6275387" y="1592263"/>
            <a:ext cx="5400674" cy="4608140"/>
          </a:xfrm>
        </p:spPr>
        <p:txBody>
          <a:bodyPr/>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en-US" dirty="0"/>
          </a:p>
        </p:txBody>
      </p:sp>
      <p:sp>
        <p:nvSpPr>
          <p:cNvPr id="20" name="Datumsplatzhalter 3"/>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FCB12FEC-3F70-477E-A0B1-D10F8E34F6C3}" type="datetime1">
              <a:rPr lang="de-DE" smtClean="0"/>
            </a:fld>
            <a:endParaRPr lang="en-US" dirty="0"/>
          </a:p>
        </p:txBody>
      </p:sp>
      <p:sp>
        <p:nvSpPr>
          <p:cNvPr id="21" name="Foliennummernplatzhalter 5"/>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fld>
            <a:endParaRPr lang="en-US" dirty="0"/>
          </a:p>
        </p:txBody>
      </p:sp>
      <p:sp>
        <p:nvSpPr>
          <p:cNvPr id="22" name="Footer Placeholder 4"/>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2 Columns Subtitle White">
    <p:spTree>
      <p:nvGrpSpPr>
        <p:cNvPr id="1" name=""/>
        <p:cNvGrpSpPr/>
        <p:nvPr/>
      </p:nvGrpSpPr>
      <p:grpSpPr>
        <a:xfrm>
          <a:off x="0" y="0"/>
          <a:ext cx="0" cy="0"/>
          <a:chOff x="0" y="0"/>
          <a:chExt cx="0" cy="0"/>
        </a:xfrm>
      </p:grpSpPr>
      <p:sp>
        <p:nvSpPr>
          <p:cNvPr id="13" name="Textplatzhalter 3"/>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endParaRPr lang="en-US" noProof="0" dirty="0"/>
          </a:p>
        </p:txBody>
      </p:sp>
      <p:sp>
        <p:nvSpPr>
          <p:cNvPr id="14" name="Titelplatzhalter 1"/>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endParaRPr lang="en-US" noProof="0" dirty="0"/>
          </a:p>
        </p:txBody>
      </p:sp>
      <p:sp>
        <p:nvSpPr>
          <p:cNvPr id="22" name="Datumsplatzhalter 3"/>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1E9660E6-CB84-4134-B0C1-1B1AAA9111E7}" type="datetime1">
              <a:rPr lang="de-DE" smtClean="0"/>
            </a:fld>
            <a:endParaRPr lang="en-US" dirty="0"/>
          </a:p>
        </p:txBody>
      </p:sp>
      <p:sp>
        <p:nvSpPr>
          <p:cNvPr id="23" name="Foliennummernplatzhalter 5"/>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fld>
            <a:endParaRPr lang="en-US" dirty="0"/>
          </a:p>
        </p:txBody>
      </p:sp>
      <p:sp>
        <p:nvSpPr>
          <p:cNvPr id="24" name="Footer Placeholder 4"/>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27" name="Content Placeholder 4"/>
          <p:cNvSpPr>
            <a:spLocks noGrp="1"/>
          </p:cNvSpPr>
          <p:nvPr>
            <p:ph sz="quarter" idx="21" hasCustomPrompt="1"/>
          </p:nvPr>
        </p:nvSpPr>
        <p:spPr>
          <a:xfrm>
            <a:off x="515937" y="2210577"/>
            <a:ext cx="5400676" cy="3990198"/>
          </a:xfrm>
        </p:spPr>
        <p:txBody>
          <a:bodyPr tIns="182880"/>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en-US" dirty="0"/>
          </a:p>
        </p:txBody>
      </p:sp>
      <p:sp>
        <p:nvSpPr>
          <p:cNvPr id="28" name="Content Placeholder 4"/>
          <p:cNvSpPr>
            <a:spLocks noGrp="1"/>
          </p:cNvSpPr>
          <p:nvPr>
            <p:ph sz="quarter" idx="22" hasCustomPrompt="1"/>
          </p:nvPr>
        </p:nvSpPr>
        <p:spPr>
          <a:xfrm>
            <a:off x="515937" y="1592261"/>
            <a:ext cx="540067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charset="0"/>
              <a:buNone/>
              <a:defRPr/>
            </a:pPr>
            <a:r>
              <a:rPr lang="en-US" dirty="0"/>
              <a:t>Click to edit Master subtitle with a maximum </a:t>
            </a:r>
            <a:br>
              <a:rPr lang="en-US" dirty="0"/>
            </a:br>
            <a:r>
              <a:rPr lang="en-US" dirty="0"/>
              <a:t>of approx. 85 characters in maximum two lines</a:t>
            </a:r>
            <a:endParaRPr lang="en-US" dirty="0"/>
          </a:p>
        </p:txBody>
      </p:sp>
      <p:sp>
        <p:nvSpPr>
          <p:cNvPr id="29" name="Content Placeholder 4"/>
          <p:cNvSpPr>
            <a:spLocks noGrp="1"/>
          </p:cNvSpPr>
          <p:nvPr>
            <p:ph sz="quarter" idx="23" hasCustomPrompt="1"/>
          </p:nvPr>
        </p:nvSpPr>
        <p:spPr>
          <a:xfrm>
            <a:off x="6275386" y="2210577"/>
            <a:ext cx="5400676" cy="3990198"/>
          </a:xfrm>
        </p:spPr>
        <p:txBody>
          <a:bodyPr tIns="182880"/>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en-US" dirty="0"/>
          </a:p>
        </p:txBody>
      </p:sp>
      <p:sp>
        <p:nvSpPr>
          <p:cNvPr id="30" name="Content Placeholder 4"/>
          <p:cNvSpPr>
            <a:spLocks noGrp="1"/>
          </p:cNvSpPr>
          <p:nvPr>
            <p:ph sz="quarter" idx="24" hasCustomPrompt="1"/>
          </p:nvPr>
        </p:nvSpPr>
        <p:spPr>
          <a:xfrm>
            <a:off x="6275386" y="1592261"/>
            <a:ext cx="540067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charset="0"/>
              <a:buNone/>
              <a:defRPr/>
            </a:pPr>
            <a:r>
              <a:rPr lang="en-US" dirty="0"/>
              <a:t>Click to edit Master subtitle with a maximum </a:t>
            </a:r>
            <a:br>
              <a:rPr lang="en-US" dirty="0"/>
            </a:br>
            <a:r>
              <a:rPr lang="en-US" dirty="0"/>
              <a:t>of approx. 85 characters in maximum two lines</a:t>
            </a:r>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2 Columns with 4 Pictures White">
    <p:spTree>
      <p:nvGrpSpPr>
        <p:cNvPr id="1" name=""/>
        <p:cNvGrpSpPr/>
        <p:nvPr/>
      </p:nvGrpSpPr>
      <p:grpSpPr>
        <a:xfrm>
          <a:off x="0" y="0"/>
          <a:ext cx="0" cy="0"/>
          <a:chOff x="0" y="0"/>
          <a:chExt cx="0" cy="0"/>
        </a:xfrm>
      </p:grpSpPr>
      <p:sp>
        <p:nvSpPr>
          <p:cNvPr id="18" name="Textplatzhalter 3"/>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endParaRPr lang="en-US" noProof="0" dirty="0"/>
          </a:p>
        </p:txBody>
      </p:sp>
      <p:sp>
        <p:nvSpPr>
          <p:cNvPr id="20" name="Titelplatzhalter 1"/>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endParaRPr lang="en-US" noProof="0" dirty="0"/>
          </a:p>
        </p:txBody>
      </p:sp>
      <p:sp>
        <p:nvSpPr>
          <p:cNvPr id="24" name="Content Placeholder 4"/>
          <p:cNvSpPr>
            <a:spLocks noGrp="1"/>
          </p:cNvSpPr>
          <p:nvPr>
            <p:ph sz="quarter" idx="21" hasCustomPrompt="1"/>
          </p:nvPr>
        </p:nvSpPr>
        <p:spPr>
          <a:xfrm>
            <a:off x="515939" y="1592635"/>
            <a:ext cx="3484562" cy="4608140"/>
          </a:xfrm>
        </p:spPr>
        <p:txBody>
          <a:bodyPr/>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en-US" dirty="0"/>
          </a:p>
        </p:txBody>
      </p:sp>
      <p:sp>
        <p:nvSpPr>
          <p:cNvPr id="25" name="Content Placeholder 4"/>
          <p:cNvSpPr>
            <a:spLocks noGrp="1"/>
          </p:cNvSpPr>
          <p:nvPr>
            <p:ph sz="quarter" idx="26" hasCustomPrompt="1"/>
          </p:nvPr>
        </p:nvSpPr>
        <p:spPr>
          <a:xfrm>
            <a:off x="4349751" y="1593176"/>
            <a:ext cx="3484562" cy="4608140"/>
          </a:xfrm>
        </p:spPr>
        <p:txBody>
          <a:bodyPr/>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en-US" dirty="0"/>
          </a:p>
        </p:txBody>
      </p:sp>
      <p:sp>
        <p:nvSpPr>
          <p:cNvPr id="5" name="Picture Placeholder 4"/>
          <p:cNvSpPr>
            <a:spLocks noGrp="1"/>
          </p:cNvSpPr>
          <p:nvPr>
            <p:ph type="pic" sz="quarter" idx="27"/>
          </p:nvPr>
        </p:nvSpPr>
        <p:spPr>
          <a:xfrm>
            <a:off x="8191501" y="1592263"/>
            <a:ext cx="1655063" cy="1656437"/>
          </a:xfrm>
        </p:spPr>
        <p:txBody>
          <a:bodyPr/>
          <a:lstStyle>
            <a:lvl1pPr marL="0" indent="0">
              <a:buNone/>
              <a:defRPr i="1"/>
            </a:lvl1pPr>
          </a:lstStyle>
          <a:p>
            <a:r>
              <a:rPr lang="de-DE"/>
              <a:t>Bild durch Klicken auf Symbol hinzufügen</a:t>
            </a:r>
            <a:endParaRPr lang="en-US" dirty="0"/>
          </a:p>
        </p:txBody>
      </p:sp>
      <p:sp>
        <p:nvSpPr>
          <p:cNvPr id="26" name="Picture Placeholder 4"/>
          <p:cNvSpPr>
            <a:spLocks noGrp="1"/>
          </p:cNvSpPr>
          <p:nvPr>
            <p:ph type="pic" sz="quarter" idx="28"/>
          </p:nvPr>
        </p:nvSpPr>
        <p:spPr>
          <a:xfrm>
            <a:off x="10018127" y="1592262"/>
            <a:ext cx="1655063" cy="1656437"/>
          </a:xfrm>
        </p:spPr>
        <p:txBody>
          <a:bodyPr/>
          <a:lstStyle>
            <a:lvl1pPr marL="0" indent="0">
              <a:buNone/>
              <a:defRPr i="1"/>
            </a:lvl1pPr>
          </a:lstStyle>
          <a:p>
            <a:r>
              <a:rPr lang="de-DE"/>
              <a:t>Bild durch Klicken auf Symbol hinzufügen</a:t>
            </a:r>
            <a:endParaRPr lang="en-US" dirty="0"/>
          </a:p>
        </p:txBody>
      </p:sp>
      <p:sp>
        <p:nvSpPr>
          <p:cNvPr id="27" name="Picture Placeholder 4"/>
          <p:cNvSpPr>
            <a:spLocks noGrp="1"/>
          </p:cNvSpPr>
          <p:nvPr>
            <p:ph type="pic" sz="quarter" idx="29"/>
          </p:nvPr>
        </p:nvSpPr>
        <p:spPr>
          <a:xfrm>
            <a:off x="8191501" y="3429001"/>
            <a:ext cx="1655063" cy="1656437"/>
          </a:xfrm>
        </p:spPr>
        <p:txBody>
          <a:bodyPr/>
          <a:lstStyle>
            <a:lvl1pPr marL="0" indent="0">
              <a:buNone/>
              <a:defRPr i="1"/>
            </a:lvl1pPr>
          </a:lstStyle>
          <a:p>
            <a:r>
              <a:rPr lang="de-DE"/>
              <a:t>Bild durch Klicken auf Symbol hinzufügen</a:t>
            </a:r>
            <a:endParaRPr lang="en-US" dirty="0"/>
          </a:p>
        </p:txBody>
      </p:sp>
      <p:sp>
        <p:nvSpPr>
          <p:cNvPr id="28" name="Picture Placeholder 4"/>
          <p:cNvSpPr>
            <a:spLocks noGrp="1"/>
          </p:cNvSpPr>
          <p:nvPr>
            <p:ph type="pic" sz="quarter" idx="30"/>
          </p:nvPr>
        </p:nvSpPr>
        <p:spPr>
          <a:xfrm>
            <a:off x="10018127" y="3429000"/>
            <a:ext cx="1655063" cy="1656437"/>
          </a:xfrm>
        </p:spPr>
        <p:txBody>
          <a:bodyPr/>
          <a:lstStyle>
            <a:lvl1pPr marL="0" indent="0">
              <a:buNone/>
              <a:defRPr i="1"/>
            </a:lvl1pPr>
          </a:lstStyle>
          <a:p>
            <a:r>
              <a:rPr lang="de-DE"/>
              <a:t>Bild durch Klicken auf Symbol hinzufügen</a:t>
            </a:r>
            <a:endParaRPr lang="en-US" dirty="0"/>
          </a:p>
        </p:txBody>
      </p:sp>
      <p:sp>
        <p:nvSpPr>
          <p:cNvPr id="22" name="Datumsplatzhalter 3"/>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FDFBBC54-2439-486A-8384-8CF64AA95055}" type="datetime1">
              <a:rPr lang="de-DE" smtClean="0"/>
            </a:fld>
            <a:endParaRPr lang="en-US" dirty="0"/>
          </a:p>
        </p:txBody>
      </p:sp>
      <p:sp>
        <p:nvSpPr>
          <p:cNvPr id="23" name="Foliennummernplatzhalter 5"/>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fld>
            <a:endParaRPr lang="en-US" dirty="0"/>
          </a:p>
        </p:txBody>
      </p:sp>
      <p:sp>
        <p:nvSpPr>
          <p:cNvPr id="29" name="Footer Placeholder 4"/>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2 Columns Subtitle with 4 Pictures White">
    <p:spTree>
      <p:nvGrpSpPr>
        <p:cNvPr id="1" name=""/>
        <p:cNvGrpSpPr/>
        <p:nvPr/>
      </p:nvGrpSpPr>
      <p:grpSpPr>
        <a:xfrm>
          <a:off x="0" y="0"/>
          <a:ext cx="0" cy="0"/>
          <a:chOff x="0" y="0"/>
          <a:chExt cx="0" cy="0"/>
        </a:xfrm>
      </p:grpSpPr>
      <p:sp>
        <p:nvSpPr>
          <p:cNvPr id="18" name="Textplatzhalter 3"/>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endParaRPr lang="en-US" noProof="0" dirty="0"/>
          </a:p>
        </p:txBody>
      </p:sp>
      <p:sp>
        <p:nvSpPr>
          <p:cNvPr id="20" name="Titelplatzhalter 1"/>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endParaRPr lang="en-US" noProof="0" dirty="0"/>
          </a:p>
        </p:txBody>
      </p:sp>
      <p:sp>
        <p:nvSpPr>
          <p:cNvPr id="5" name="Picture Placeholder 4"/>
          <p:cNvSpPr>
            <a:spLocks noGrp="1"/>
          </p:cNvSpPr>
          <p:nvPr>
            <p:ph type="pic" sz="quarter" idx="27"/>
          </p:nvPr>
        </p:nvSpPr>
        <p:spPr>
          <a:xfrm>
            <a:off x="8191501" y="1592263"/>
            <a:ext cx="1655063" cy="1656437"/>
          </a:xfrm>
        </p:spPr>
        <p:txBody>
          <a:bodyPr/>
          <a:lstStyle>
            <a:lvl1pPr marL="0" indent="0">
              <a:buNone/>
              <a:defRPr i="1"/>
            </a:lvl1pPr>
          </a:lstStyle>
          <a:p>
            <a:r>
              <a:rPr lang="de-DE"/>
              <a:t>Bild durch Klicken auf Symbol hinzufügen</a:t>
            </a:r>
            <a:endParaRPr lang="en-US" dirty="0"/>
          </a:p>
        </p:txBody>
      </p:sp>
      <p:sp>
        <p:nvSpPr>
          <p:cNvPr id="26" name="Picture Placeholder 4"/>
          <p:cNvSpPr>
            <a:spLocks noGrp="1"/>
          </p:cNvSpPr>
          <p:nvPr>
            <p:ph type="pic" sz="quarter" idx="28"/>
          </p:nvPr>
        </p:nvSpPr>
        <p:spPr>
          <a:xfrm>
            <a:off x="10018127" y="1592262"/>
            <a:ext cx="1655063" cy="1656437"/>
          </a:xfrm>
        </p:spPr>
        <p:txBody>
          <a:bodyPr/>
          <a:lstStyle>
            <a:lvl1pPr marL="0" indent="0">
              <a:buNone/>
              <a:defRPr i="1"/>
            </a:lvl1pPr>
          </a:lstStyle>
          <a:p>
            <a:r>
              <a:rPr lang="de-DE"/>
              <a:t>Bild durch Klicken auf Symbol hinzufügen</a:t>
            </a:r>
            <a:endParaRPr lang="en-US" dirty="0"/>
          </a:p>
        </p:txBody>
      </p:sp>
      <p:sp>
        <p:nvSpPr>
          <p:cNvPr id="27" name="Picture Placeholder 4"/>
          <p:cNvSpPr>
            <a:spLocks noGrp="1"/>
          </p:cNvSpPr>
          <p:nvPr>
            <p:ph type="pic" sz="quarter" idx="29"/>
          </p:nvPr>
        </p:nvSpPr>
        <p:spPr>
          <a:xfrm>
            <a:off x="8191501" y="3429001"/>
            <a:ext cx="1655063" cy="1656437"/>
          </a:xfrm>
        </p:spPr>
        <p:txBody>
          <a:bodyPr/>
          <a:lstStyle>
            <a:lvl1pPr marL="0" indent="0">
              <a:buNone/>
              <a:defRPr i="1"/>
            </a:lvl1pPr>
          </a:lstStyle>
          <a:p>
            <a:r>
              <a:rPr lang="de-DE"/>
              <a:t>Bild durch Klicken auf Symbol hinzufügen</a:t>
            </a:r>
            <a:endParaRPr lang="en-US" dirty="0"/>
          </a:p>
        </p:txBody>
      </p:sp>
      <p:sp>
        <p:nvSpPr>
          <p:cNvPr id="28" name="Picture Placeholder 4"/>
          <p:cNvSpPr>
            <a:spLocks noGrp="1"/>
          </p:cNvSpPr>
          <p:nvPr>
            <p:ph type="pic" sz="quarter" idx="30"/>
          </p:nvPr>
        </p:nvSpPr>
        <p:spPr>
          <a:xfrm>
            <a:off x="10018127" y="3429000"/>
            <a:ext cx="1655063" cy="1656437"/>
          </a:xfrm>
        </p:spPr>
        <p:txBody>
          <a:bodyPr/>
          <a:lstStyle>
            <a:lvl1pPr marL="0" indent="0">
              <a:buNone/>
              <a:defRPr i="1"/>
            </a:lvl1pPr>
          </a:lstStyle>
          <a:p>
            <a:r>
              <a:rPr lang="de-DE"/>
              <a:t>Bild durch Klicken auf Symbol hinzufügen</a:t>
            </a:r>
            <a:endParaRPr lang="en-US" dirty="0"/>
          </a:p>
        </p:txBody>
      </p:sp>
      <p:sp>
        <p:nvSpPr>
          <p:cNvPr id="32" name="Datumsplatzhalter 3"/>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9C0D9370-519E-4860-8465-DFE9F882EC57}" type="datetime1">
              <a:rPr lang="de-DE" smtClean="0"/>
            </a:fld>
            <a:endParaRPr lang="en-US" dirty="0"/>
          </a:p>
        </p:txBody>
      </p:sp>
      <p:sp>
        <p:nvSpPr>
          <p:cNvPr id="33" name="Foliennummernplatzhalter 5"/>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fld>
            <a:endParaRPr lang="en-US" dirty="0"/>
          </a:p>
        </p:txBody>
      </p:sp>
      <p:sp>
        <p:nvSpPr>
          <p:cNvPr id="34" name="Footer Placeholder 4"/>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40" name="Content Placeholder 4"/>
          <p:cNvSpPr>
            <a:spLocks noGrp="1"/>
          </p:cNvSpPr>
          <p:nvPr>
            <p:ph sz="quarter" idx="21" hasCustomPrompt="1"/>
          </p:nvPr>
        </p:nvSpPr>
        <p:spPr>
          <a:xfrm>
            <a:off x="515937" y="2210577"/>
            <a:ext cx="3484564" cy="3990198"/>
          </a:xfrm>
        </p:spPr>
        <p:txBody>
          <a:bodyPr tIns="182880"/>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en-US" dirty="0"/>
          </a:p>
        </p:txBody>
      </p:sp>
      <p:sp>
        <p:nvSpPr>
          <p:cNvPr id="41" name="Content Placeholder 4"/>
          <p:cNvSpPr>
            <a:spLocks noGrp="1"/>
          </p:cNvSpPr>
          <p:nvPr>
            <p:ph sz="quarter" idx="22" hasCustomPrompt="1"/>
          </p:nvPr>
        </p:nvSpPr>
        <p:spPr>
          <a:xfrm>
            <a:off x="515937"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charset="0"/>
              <a:buNone/>
              <a:defRPr/>
            </a:pPr>
            <a:r>
              <a:rPr lang="en-US" dirty="0"/>
              <a:t>Click to edit Master subtitle</a:t>
            </a:r>
            <a:br>
              <a:rPr lang="en-US" dirty="0"/>
            </a:br>
            <a:r>
              <a:rPr lang="en-US" dirty="0"/>
              <a:t>max. approx. 55 characters </a:t>
            </a:r>
            <a:endParaRPr lang="en-US" dirty="0"/>
          </a:p>
        </p:txBody>
      </p:sp>
      <p:sp>
        <p:nvSpPr>
          <p:cNvPr id="43" name="Content Placeholder 4"/>
          <p:cNvSpPr>
            <a:spLocks noGrp="1"/>
          </p:cNvSpPr>
          <p:nvPr>
            <p:ph sz="quarter" idx="31" hasCustomPrompt="1"/>
          </p:nvPr>
        </p:nvSpPr>
        <p:spPr>
          <a:xfrm>
            <a:off x="4353718" y="2210577"/>
            <a:ext cx="3484564" cy="3990198"/>
          </a:xfrm>
        </p:spPr>
        <p:txBody>
          <a:bodyPr tIns="182880"/>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en-US" dirty="0"/>
          </a:p>
        </p:txBody>
      </p:sp>
      <p:sp>
        <p:nvSpPr>
          <p:cNvPr id="44" name="Content Placeholder 4"/>
          <p:cNvSpPr>
            <a:spLocks noGrp="1"/>
          </p:cNvSpPr>
          <p:nvPr>
            <p:ph sz="quarter" idx="32" hasCustomPrompt="1"/>
          </p:nvPr>
        </p:nvSpPr>
        <p:spPr>
          <a:xfrm>
            <a:off x="4353718"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charset="0"/>
              <a:buNone/>
              <a:defRPr/>
            </a:pPr>
            <a:r>
              <a:rPr lang="en-US" dirty="0"/>
              <a:t>Click to edit Master subtitle</a:t>
            </a:r>
            <a:br>
              <a:rPr lang="en-US" dirty="0"/>
            </a:br>
            <a:r>
              <a:rPr lang="en-US" dirty="0"/>
              <a:t>max. approx. 55 characters </a:t>
            </a:r>
            <a:endParaRPr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3 Columns White">
    <p:spTree>
      <p:nvGrpSpPr>
        <p:cNvPr id="1" name=""/>
        <p:cNvGrpSpPr/>
        <p:nvPr/>
      </p:nvGrpSpPr>
      <p:grpSpPr>
        <a:xfrm>
          <a:off x="0" y="0"/>
          <a:ext cx="0" cy="0"/>
          <a:chOff x="0" y="0"/>
          <a:chExt cx="0" cy="0"/>
        </a:xfrm>
      </p:grpSpPr>
      <p:sp>
        <p:nvSpPr>
          <p:cNvPr id="14" name="Textplatzhalter 3"/>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endParaRPr lang="en-US" noProof="0" dirty="0"/>
          </a:p>
        </p:txBody>
      </p:sp>
      <p:sp>
        <p:nvSpPr>
          <p:cNvPr id="15" name="Titelplatzhalter 1"/>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endParaRPr lang="en-US" noProof="0" dirty="0"/>
          </a:p>
        </p:txBody>
      </p:sp>
      <p:sp>
        <p:nvSpPr>
          <p:cNvPr id="16" name="Content Placeholder 4"/>
          <p:cNvSpPr>
            <a:spLocks noGrp="1"/>
          </p:cNvSpPr>
          <p:nvPr>
            <p:ph sz="quarter" idx="21" hasCustomPrompt="1"/>
          </p:nvPr>
        </p:nvSpPr>
        <p:spPr>
          <a:xfrm>
            <a:off x="515939" y="1592635"/>
            <a:ext cx="3484562" cy="4608140"/>
          </a:xfrm>
        </p:spPr>
        <p:txBody>
          <a:bodyPr/>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en-US" dirty="0"/>
          </a:p>
        </p:txBody>
      </p:sp>
      <p:sp>
        <p:nvSpPr>
          <p:cNvPr id="19" name="Content Placeholder 4"/>
          <p:cNvSpPr>
            <a:spLocks noGrp="1"/>
          </p:cNvSpPr>
          <p:nvPr>
            <p:ph sz="quarter" idx="26" hasCustomPrompt="1"/>
          </p:nvPr>
        </p:nvSpPr>
        <p:spPr>
          <a:xfrm>
            <a:off x="4349751" y="1593176"/>
            <a:ext cx="3484562" cy="4608140"/>
          </a:xfrm>
        </p:spPr>
        <p:txBody>
          <a:bodyPr/>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en-US" dirty="0"/>
          </a:p>
        </p:txBody>
      </p:sp>
      <p:sp>
        <p:nvSpPr>
          <p:cNvPr id="21" name="Content Placeholder 4"/>
          <p:cNvSpPr>
            <a:spLocks noGrp="1"/>
          </p:cNvSpPr>
          <p:nvPr>
            <p:ph sz="quarter" idx="27" hasCustomPrompt="1"/>
          </p:nvPr>
        </p:nvSpPr>
        <p:spPr>
          <a:xfrm>
            <a:off x="8191501" y="1592263"/>
            <a:ext cx="3484562" cy="4608140"/>
          </a:xfrm>
        </p:spPr>
        <p:txBody>
          <a:bodyPr/>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en-US" dirty="0"/>
          </a:p>
        </p:txBody>
      </p:sp>
      <p:sp>
        <p:nvSpPr>
          <p:cNvPr id="27" name="Datumsplatzhalter 3"/>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98D56DC2-5384-4D50-8AD5-E797E32BD6D2}" type="datetime1">
              <a:rPr lang="de-DE" smtClean="0"/>
            </a:fld>
            <a:endParaRPr lang="en-US" dirty="0"/>
          </a:p>
        </p:txBody>
      </p:sp>
      <p:sp>
        <p:nvSpPr>
          <p:cNvPr id="28" name="Foliennummernplatzhalter 5"/>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fld>
            <a:endParaRPr lang="en-US" dirty="0"/>
          </a:p>
        </p:txBody>
      </p:sp>
      <p:sp>
        <p:nvSpPr>
          <p:cNvPr id="29" name="Footer Placeholder 4"/>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3 Columns Subtitle White">
    <p:spTree>
      <p:nvGrpSpPr>
        <p:cNvPr id="1" name=""/>
        <p:cNvGrpSpPr/>
        <p:nvPr/>
      </p:nvGrpSpPr>
      <p:grpSpPr>
        <a:xfrm>
          <a:off x="0" y="0"/>
          <a:ext cx="0" cy="0"/>
          <a:chOff x="0" y="0"/>
          <a:chExt cx="0" cy="0"/>
        </a:xfrm>
      </p:grpSpPr>
      <p:sp>
        <p:nvSpPr>
          <p:cNvPr id="14" name="Textplatzhalter 3"/>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endParaRPr lang="en-US" noProof="0" dirty="0"/>
          </a:p>
        </p:txBody>
      </p:sp>
      <p:sp>
        <p:nvSpPr>
          <p:cNvPr id="15" name="Titelplatzhalter 1"/>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endParaRPr lang="en-US" noProof="0" dirty="0"/>
          </a:p>
        </p:txBody>
      </p:sp>
      <p:sp>
        <p:nvSpPr>
          <p:cNvPr id="28" name="Datumsplatzhalter 3"/>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8FC7CAE6-B58A-45D3-91F6-AFDB44DD7FBE}" type="datetime1">
              <a:rPr lang="de-DE" smtClean="0"/>
            </a:fld>
            <a:endParaRPr lang="en-US" dirty="0"/>
          </a:p>
        </p:txBody>
      </p:sp>
      <p:sp>
        <p:nvSpPr>
          <p:cNvPr id="29" name="Foliennummernplatzhalter 5"/>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fld>
            <a:endParaRPr lang="en-US" dirty="0"/>
          </a:p>
        </p:txBody>
      </p:sp>
      <p:sp>
        <p:nvSpPr>
          <p:cNvPr id="30" name="Footer Placeholder 4"/>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33" name="Content Placeholder 4"/>
          <p:cNvSpPr>
            <a:spLocks noGrp="1"/>
          </p:cNvSpPr>
          <p:nvPr>
            <p:ph sz="quarter" idx="21" hasCustomPrompt="1"/>
          </p:nvPr>
        </p:nvSpPr>
        <p:spPr>
          <a:xfrm>
            <a:off x="515937" y="2210577"/>
            <a:ext cx="3484564" cy="3990198"/>
          </a:xfrm>
        </p:spPr>
        <p:txBody>
          <a:bodyPr tIns="182880"/>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en-US" dirty="0"/>
          </a:p>
        </p:txBody>
      </p:sp>
      <p:sp>
        <p:nvSpPr>
          <p:cNvPr id="34" name="Content Placeholder 4"/>
          <p:cNvSpPr>
            <a:spLocks noGrp="1"/>
          </p:cNvSpPr>
          <p:nvPr>
            <p:ph sz="quarter" idx="22" hasCustomPrompt="1"/>
          </p:nvPr>
        </p:nvSpPr>
        <p:spPr>
          <a:xfrm>
            <a:off x="515937"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charset="0"/>
              <a:buNone/>
              <a:defRPr/>
            </a:pPr>
            <a:r>
              <a:rPr lang="en-US" dirty="0"/>
              <a:t>Click to edit Master subtitle</a:t>
            </a:r>
            <a:br>
              <a:rPr lang="en-US" dirty="0"/>
            </a:br>
            <a:r>
              <a:rPr lang="en-US" dirty="0"/>
              <a:t>max. approx. 55 characters </a:t>
            </a:r>
            <a:endParaRPr lang="en-US" dirty="0"/>
          </a:p>
        </p:txBody>
      </p:sp>
      <p:sp>
        <p:nvSpPr>
          <p:cNvPr id="35" name="Content Placeholder 4"/>
          <p:cNvSpPr>
            <a:spLocks noGrp="1"/>
          </p:cNvSpPr>
          <p:nvPr>
            <p:ph sz="quarter" idx="31" hasCustomPrompt="1"/>
          </p:nvPr>
        </p:nvSpPr>
        <p:spPr>
          <a:xfrm>
            <a:off x="4353718" y="2210577"/>
            <a:ext cx="3484564" cy="3990198"/>
          </a:xfrm>
        </p:spPr>
        <p:txBody>
          <a:bodyPr tIns="182880"/>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en-US" dirty="0"/>
          </a:p>
        </p:txBody>
      </p:sp>
      <p:sp>
        <p:nvSpPr>
          <p:cNvPr id="36" name="Content Placeholder 4"/>
          <p:cNvSpPr>
            <a:spLocks noGrp="1"/>
          </p:cNvSpPr>
          <p:nvPr>
            <p:ph sz="quarter" idx="32" hasCustomPrompt="1"/>
          </p:nvPr>
        </p:nvSpPr>
        <p:spPr>
          <a:xfrm>
            <a:off x="4353718"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charset="0"/>
              <a:buNone/>
              <a:defRPr/>
            </a:pPr>
            <a:r>
              <a:rPr lang="en-US" dirty="0"/>
              <a:t>Click to edit Master subtitle</a:t>
            </a:r>
            <a:br>
              <a:rPr lang="en-US" dirty="0"/>
            </a:br>
            <a:r>
              <a:rPr lang="en-US" dirty="0"/>
              <a:t>max. approx. 55 characters </a:t>
            </a:r>
            <a:endParaRPr lang="en-US" dirty="0"/>
          </a:p>
        </p:txBody>
      </p:sp>
      <p:sp>
        <p:nvSpPr>
          <p:cNvPr id="37" name="Content Placeholder 4"/>
          <p:cNvSpPr>
            <a:spLocks noGrp="1"/>
          </p:cNvSpPr>
          <p:nvPr>
            <p:ph sz="quarter" idx="33" hasCustomPrompt="1"/>
          </p:nvPr>
        </p:nvSpPr>
        <p:spPr>
          <a:xfrm>
            <a:off x="8191498" y="2210577"/>
            <a:ext cx="3484564" cy="3990198"/>
          </a:xfrm>
        </p:spPr>
        <p:txBody>
          <a:bodyPr tIns="182880"/>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en-US" dirty="0"/>
          </a:p>
        </p:txBody>
      </p:sp>
      <p:sp>
        <p:nvSpPr>
          <p:cNvPr id="41" name="Content Placeholder 4"/>
          <p:cNvSpPr>
            <a:spLocks noGrp="1"/>
          </p:cNvSpPr>
          <p:nvPr>
            <p:ph sz="quarter" idx="34" hasCustomPrompt="1"/>
          </p:nvPr>
        </p:nvSpPr>
        <p:spPr>
          <a:xfrm>
            <a:off x="8191498"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charset="0"/>
              <a:buNone/>
              <a:defRPr/>
            </a:pPr>
            <a:r>
              <a:rPr lang="en-US" dirty="0"/>
              <a:t>Click to edit Master subtitle</a:t>
            </a:r>
            <a:br>
              <a:rPr lang="en-US" dirty="0"/>
            </a:br>
            <a:r>
              <a:rPr lang="en-US" dirty="0"/>
              <a:t>max. approx. 55 characters </a:t>
            </a:r>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no Text White">
    <p:spTree>
      <p:nvGrpSpPr>
        <p:cNvPr id="1" name=""/>
        <p:cNvGrpSpPr/>
        <p:nvPr/>
      </p:nvGrpSpPr>
      <p:grpSpPr>
        <a:xfrm>
          <a:off x="0" y="0"/>
          <a:ext cx="0" cy="0"/>
          <a:chOff x="0" y="0"/>
          <a:chExt cx="0" cy="0"/>
        </a:xfrm>
      </p:grpSpPr>
      <p:sp>
        <p:nvSpPr>
          <p:cNvPr id="48" name="Textplatzhalter 3"/>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endParaRPr lang="en-US" noProof="0" dirty="0"/>
          </a:p>
        </p:txBody>
      </p:sp>
      <p:sp>
        <p:nvSpPr>
          <p:cNvPr id="12" name="Titelplatzhalter 1"/>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endParaRPr lang="en-US" noProof="0" dirty="0"/>
          </a:p>
        </p:txBody>
      </p:sp>
      <p:sp>
        <p:nvSpPr>
          <p:cNvPr id="15" name="Datumsplatzhalter 3"/>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2B55F796-5C44-47CC-B6C3-AA3115BBE8E8}" type="datetime1">
              <a:rPr lang="de-DE" smtClean="0"/>
            </a:fld>
            <a:endParaRPr lang="en-US" dirty="0"/>
          </a:p>
        </p:txBody>
      </p:sp>
      <p:sp>
        <p:nvSpPr>
          <p:cNvPr id="16" name="Foliennummernplatzhalter 5"/>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fld>
            <a:endParaRPr lang="en-US" dirty="0"/>
          </a:p>
        </p:txBody>
      </p:sp>
      <p:sp>
        <p:nvSpPr>
          <p:cNvPr id="18" name="Footer Placeholder 4"/>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showMasterSp="0" userDrawn="1">
  <p:cSld name="Content no Text Blue Footer">
    <p:bg>
      <p:bgPr>
        <a:solidFill>
          <a:schemeClr val="tx2"/>
        </a:solidFill>
        <a:effectLst/>
      </p:bgPr>
    </p:bg>
    <p:spTree>
      <p:nvGrpSpPr>
        <p:cNvPr id="1" name=""/>
        <p:cNvGrpSpPr/>
        <p:nvPr/>
      </p:nvGrpSpPr>
      <p:grpSpPr>
        <a:xfrm>
          <a:off x="0" y="0"/>
          <a:ext cx="0" cy="0"/>
          <a:chOff x="0" y="0"/>
          <a:chExt cx="0" cy="0"/>
        </a:xfrm>
      </p:grpSpPr>
      <p:sp>
        <p:nvSpPr>
          <p:cNvPr id="16" name="Trapez 1"/>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1" fmla="*/ 0 w 12192000"/>
              <a:gd name="connsiteY0-2" fmla="*/ 512762 h 512762"/>
              <a:gd name="connsiteX1-3" fmla="*/ 3201 w 12192000"/>
              <a:gd name="connsiteY1-4" fmla="*/ 256559 h 512762"/>
              <a:gd name="connsiteX2-5" fmla="*/ 12063810 w 12192000"/>
              <a:gd name="connsiteY2-6" fmla="*/ 0 h 512762"/>
              <a:gd name="connsiteX3-7" fmla="*/ 12192000 w 12192000"/>
              <a:gd name="connsiteY3-8" fmla="*/ 512762 h 512762"/>
              <a:gd name="connsiteX4-9" fmla="*/ 0 w 12192000"/>
              <a:gd name="connsiteY4-10" fmla="*/ 512762 h 512762"/>
              <a:gd name="connsiteX0-11" fmla="*/ 0 w 12195378"/>
              <a:gd name="connsiteY0-12" fmla="*/ 512762 h 512762"/>
              <a:gd name="connsiteX1-13" fmla="*/ 3201 w 12195378"/>
              <a:gd name="connsiteY1-14" fmla="*/ 256559 h 512762"/>
              <a:gd name="connsiteX2-15" fmla="*/ 12195378 w 12195378"/>
              <a:gd name="connsiteY2-16" fmla="*/ 0 h 512762"/>
              <a:gd name="connsiteX3-17" fmla="*/ 12192000 w 12195378"/>
              <a:gd name="connsiteY3-18" fmla="*/ 512762 h 512762"/>
              <a:gd name="connsiteX4-19" fmla="*/ 0 w 12195378"/>
              <a:gd name="connsiteY4-20" fmla="*/ 512762 h 512762"/>
              <a:gd name="connsiteX0-21" fmla="*/ 0 w 12208020"/>
              <a:gd name="connsiteY0-22" fmla="*/ 479051 h 479051"/>
              <a:gd name="connsiteX1-23" fmla="*/ 3201 w 12208020"/>
              <a:gd name="connsiteY1-24" fmla="*/ 222848 h 479051"/>
              <a:gd name="connsiteX2-25" fmla="*/ 12208020 w 12208020"/>
              <a:gd name="connsiteY2-26" fmla="*/ 0 h 479051"/>
              <a:gd name="connsiteX3-27" fmla="*/ 12192000 w 12208020"/>
              <a:gd name="connsiteY3-28" fmla="*/ 479051 h 479051"/>
              <a:gd name="connsiteX4-29" fmla="*/ 0 w 12208020"/>
              <a:gd name="connsiteY4-30" fmla="*/ 479051 h 479051"/>
              <a:gd name="connsiteX0-31" fmla="*/ 0 w 12195378"/>
              <a:gd name="connsiteY0-32" fmla="*/ 491692 h 491692"/>
              <a:gd name="connsiteX1-33" fmla="*/ 3201 w 12195378"/>
              <a:gd name="connsiteY1-34" fmla="*/ 235489 h 491692"/>
              <a:gd name="connsiteX2-35" fmla="*/ 12195378 w 12195378"/>
              <a:gd name="connsiteY2-36" fmla="*/ 0 h 491692"/>
              <a:gd name="connsiteX3-37" fmla="*/ 12192000 w 12195378"/>
              <a:gd name="connsiteY3-38" fmla="*/ 491692 h 491692"/>
              <a:gd name="connsiteX4-39" fmla="*/ 0 w 12195378"/>
              <a:gd name="connsiteY4-40" fmla="*/ 491692 h 491692"/>
              <a:gd name="connsiteX0-41" fmla="*/ 0 w 12195378"/>
              <a:gd name="connsiteY0-42" fmla="*/ 491692 h 491692"/>
              <a:gd name="connsiteX1-43" fmla="*/ 7415 w 12195378"/>
              <a:gd name="connsiteY1-44" fmla="*/ 205993 h 491692"/>
              <a:gd name="connsiteX2-45" fmla="*/ 12195378 w 12195378"/>
              <a:gd name="connsiteY2-46" fmla="*/ 0 h 491692"/>
              <a:gd name="connsiteX3-47" fmla="*/ 12192000 w 12195378"/>
              <a:gd name="connsiteY3-48" fmla="*/ 491692 h 491692"/>
              <a:gd name="connsiteX4-49" fmla="*/ 0 w 12195378"/>
              <a:gd name="connsiteY4-50" fmla="*/ 491692 h 491692"/>
              <a:gd name="connsiteX0-51" fmla="*/ 0 w 12195378"/>
              <a:gd name="connsiteY0-52" fmla="*/ 491692 h 491692"/>
              <a:gd name="connsiteX1-53" fmla="*/ 3201 w 12195378"/>
              <a:gd name="connsiteY1-54" fmla="*/ 205993 h 491692"/>
              <a:gd name="connsiteX2-55" fmla="*/ 12195378 w 12195378"/>
              <a:gd name="connsiteY2-56" fmla="*/ 0 h 491692"/>
              <a:gd name="connsiteX3-57" fmla="*/ 12192000 w 12195378"/>
              <a:gd name="connsiteY3-58" fmla="*/ 491692 h 491692"/>
              <a:gd name="connsiteX4-59" fmla="*/ 0 w 12195378"/>
              <a:gd name="connsiteY4-60" fmla="*/ 491692 h 491692"/>
              <a:gd name="connsiteX0-61" fmla="*/ 5227 w 12192177"/>
              <a:gd name="connsiteY0-62" fmla="*/ 491692 h 491692"/>
              <a:gd name="connsiteX1-63" fmla="*/ 0 w 12192177"/>
              <a:gd name="connsiteY1-64" fmla="*/ 205993 h 491692"/>
              <a:gd name="connsiteX2-65" fmla="*/ 12192177 w 12192177"/>
              <a:gd name="connsiteY2-66" fmla="*/ 0 h 491692"/>
              <a:gd name="connsiteX3-67" fmla="*/ 12188799 w 12192177"/>
              <a:gd name="connsiteY3-68" fmla="*/ 491692 h 491692"/>
              <a:gd name="connsiteX4-69" fmla="*/ 5227 w 12192177"/>
              <a:gd name="connsiteY4-70" fmla="*/ 491692 h 491692"/>
              <a:gd name="connsiteX0-71" fmla="*/ 5227 w 12192177"/>
              <a:gd name="connsiteY0-72" fmla="*/ 491692 h 494911"/>
              <a:gd name="connsiteX1-73" fmla="*/ 0 w 12192177"/>
              <a:gd name="connsiteY1-74" fmla="*/ 205993 h 494911"/>
              <a:gd name="connsiteX2-75" fmla="*/ 12192177 w 12192177"/>
              <a:gd name="connsiteY2-76" fmla="*/ 0 h 494911"/>
              <a:gd name="connsiteX3-77" fmla="*/ 12192019 w 12192177"/>
              <a:gd name="connsiteY3-78" fmla="*/ 494911 h 494911"/>
              <a:gd name="connsiteX4-79" fmla="*/ 5227 w 12192177"/>
              <a:gd name="connsiteY4-80" fmla="*/ 491692 h 494911"/>
              <a:gd name="connsiteX0-81" fmla="*/ 5227 w 12192177"/>
              <a:gd name="connsiteY0-82" fmla="*/ 475594 h 478813"/>
              <a:gd name="connsiteX1-83" fmla="*/ 0 w 12192177"/>
              <a:gd name="connsiteY1-84" fmla="*/ 189895 h 478813"/>
              <a:gd name="connsiteX2-85" fmla="*/ 12192177 w 12192177"/>
              <a:gd name="connsiteY2-86" fmla="*/ 0 h 478813"/>
              <a:gd name="connsiteX3-87" fmla="*/ 12192019 w 12192177"/>
              <a:gd name="connsiteY3-88" fmla="*/ 478813 h 478813"/>
              <a:gd name="connsiteX4-89" fmla="*/ 5227 w 12192177"/>
              <a:gd name="connsiteY4-90" fmla="*/ 475594 h 478813"/>
              <a:gd name="connsiteX0-91" fmla="*/ 22287 w 12209237"/>
              <a:gd name="connsiteY0-92" fmla="*/ 475594 h 478813"/>
              <a:gd name="connsiteX1-93" fmla="*/ 0 w 12209237"/>
              <a:gd name="connsiteY1-94" fmla="*/ 220603 h 478813"/>
              <a:gd name="connsiteX2-95" fmla="*/ 12209237 w 12209237"/>
              <a:gd name="connsiteY2-96" fmla="*/ 0 h 478813"/>
              <a:gd name="connsiteX3-97" fmla="*/ 12209079 w 12209237"/>
              <a:gd name="connsiteY3-98" fmla="*/ 478813 h 478813"/>
              <a:gd name="connsiteX4-99" fmla="*/ 22287 w 12209237"/>
              <a:gd name="connsiteY4-100" fmla="*/ 475594 h 478813"/>
              <a:gd name="connsiteX0-101" fmla="*/ 1815 w 12188765"/>
              <a:gd name="connsiteY0-102" fmla="*/ 475594 h 478813"/>
              <a:gd name="connsiteX1-103" fmla="*/ 0 w 12188765"/>
              <a:gd name="connsiteY1-104" fmla="*/ 183072 h 478813"/>
              <a:gd name="connsiteX2-105" fmla="*/ 12188765 w 12188765"/>
              <a:gd name="connsiteY2-106" fmla="*/ 0 h 478813"/>
              <a:gd name="connsiteX3-107" fmla="*/ 12188607 w 12188765"/>
              <a:gd name="connsiteY3-108" fmla="*/ 478813 h 478813"/>
              <a:gd name="connsiteX4-109" fmla="*/ 1815 w 12188765"/>
              <a:gd name="connsiteY4-110" fmla="*/ 475594 h 478813"/>
              <a:gd name="connsiteX0-111" fmla="*/ 369 w 12190731"/>
              <a:gd name="connsiteY0-112" fmla="*/ 479006 h 479006"/>
              <a:gd name="connsiteX1-113" fmla="*/ 1966 w 12190731"/>
              <a:gd name="connsiteY1-114" fmla="*/ 183072 h 479006"/>
              <a:gd name="connsiteX2-115" fmla="*/ 12190731 w 12190731"/>
              <a:gd name="connsiteY2-116" fmla="*/ 0 h 479006"/>
              <a:gd name="connsiteX3-117" fmla="*/ 12190573 w 12190731"/>
              <a:gd name="connsiteY3-118" fmla="*/ 478813 h 479006"/>
              <a:gd name="connsiteX4-119" fmla="*/ 369 w 12190731"/>
              <a:gd name="connsiteY4-120" fmla="*/ 479006 h 479006"/>
              <a:gd name="connsiteX0-121" fmla="*/ 59818 w 12188765"/>
              <a:gd name="connsiteY0-122" fmla="*/ 438063 h 478813"/>
              <a:gd name="connsiteX1-123" fmla="*/ 0 w 12188765"/>
              <a:gd name="connsiteY1-124" fmla="*/ 183072 h 478813"/>
              <a:gd name="connsiteX2-125" fmla="*/ 12188765 w 12188765"/>
              <a:gd name="connsiteY2-126" fmla="*/ 0 h 478813"/>
              <a:gd name="connsiteX3-127" fmla="*/ 12188607 w 12188765"/>
              <a:gd name="connsiteY3-128" fmla="*/ 478813 h 478813"/>
              <a:gd name="connsiteX4-129" fmla="*/ 59818 w 12188765"/>
              <a:gd name="connsiteY4-130" fmla="*/ 438063 h 478813"/>
              <a:gd name="connsiteX0-131" fmla="*/ 59818 w 12188765"/>
              <a:gd name="connsiteY0-132" fmla="*/ 438063 h 478813"/>
              <a:gd name="connsiteX1-133" fmla="*/ 0 w 12188765"/>
              <a:gd name="connsiteY1-134" fmla="*/ 183072 h 478813"/>
              <a:gd name="connsiteX2-135" fmla="*/ 12188765 w 12188765"/>
              <a:gd name="connsiteY2-136" fmla="*/ 0 h 478813"/>
              <a:gd name="connsiteX3-137" fmla="*/ 12188607 w 12188765"/>
              <a:gd name="connsiteY3-138" fmla="*/ 478813 h 478813"/>
              <a:gd name="connsiteX4-139" fmla="*/ 59818 w 12188765"/>
              <a:gd name="connsiteY4-140" fmla="*/ 438063 h 478813"/>
              <a:gd name="connsiteX0-141" fmla="*/ 0 w 12190362"/>
              <a:gd name="connsiteY0-142" fmla="*/ 475594 h 478813"/>
              <a:gd name="connsiteX1-143" fmla="*/ 1597 w 12190362"/>
              <a:gd name="connsiteY1-144" fmla="*/ 183072 h 478813"/>
              <a:gd name="connsiteX2-145" fmla="*/ 12190362 w 12190362"/>
              <a:gd name="connsiteY2-146" fmla="*/ 0 h 478813"/>
              <a:gd name="connsiteX3-147" fmla="*/ 12190204 w 12190362"/>
              <a:gd name="connsiteY3-148" fmla="*/ 478813 h 478813"/>
              <a:gd name="connsiteX4-149" fmla="*/ 0 w 12190362"/>
              <a:gd name="connsiteY4-150" fmla="*/ 475594 h 47881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8" name="Textplatzhalter 3"/>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endParaRPr lang="en-US" noProof="0" dirty="0"/>
          </a:p>
        </p:txBody>
      </p:sp>
      <p:sp>
        <p:nvSpPr>
          <p:cNvPr id="12" name="Titelplatzhalter 1"/>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solidFill>
                  <a:schemeClr val="bg1"/>
                </a:solidFill>
              </a:defRPr>
            </a:lvl1pPr>
          </a:lstStyle>
          <a:p>
            <a:pPr lvl="0"/>
            <a:r>
              <a:rPr lang="en-US" noProof="0" dirty="0"/>
              <a:t>Click to edit Master title with a maximum of </a:t>
            </a:r>
            <a:br>
              <a:rPr lang="en-US" noProof="0" dirty="0"/>
            </a:br>
            <a:r>
              <a:rPr lang="en-US" noProof="0" dirty="0"/>
              <a:t>approx. 120 characters in maximum two lines</a:t>
            </a:r>
            <a:endParaRPr lang="en-US" noProof="0" dirty="0"/>
          </a:p>
        </p:txBody>
      </p:sp>
      <p:sp>
        <p:nvSpPr>
          <p:cNvPr id="13" name="Textfeld 28"/>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2021 Bruker</a:t>
            </a:r>
            <a:endParaRPr lang="en-US" sz="800" noProof="0" dirty="0">
              <a:solidFill>
                <a:schemeClr val="accent3"/>
              </a:solidFill>
              <a:latin typeface="+mj-lt"/>
              <a:ea typeface="Roboto" panose="02000000000000000000" pitchFamily="2" charset="0"/>
            </a:endParaRPr>
          </a:p>
        </p:txBody>
      </p:sp>
      <p:cxnSp>
        <p:nvCxnSpPr>
          <p:cNvPr id="15" name="Gerade Verbindung 6"/>
          <p:cNvCxnSpPr/>
          <p:nvPr userDrawn="1"/>
        </p:nvCxnSpPr>
        <p:spPr>
          <a:xfrm flipH="1">
            <a:off x="515938" y="1304925"/>
            <a:ext cx="72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Datumsplatzhalter 3"/>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2F6400F8-F7F6-4B6D-861B-270E96A8BCFE}" type="datetime1">
              <a:rPr lang="de-DE" smtClean="0"/>
            </a:fld>
            <a:endParaRPr lang="en-US" dirty="0"/>
          </a:p>
        </p:txBody>
      </p:sp>
      <p:sp>
        <p:nvSpPr>
          <p:cNvPr id="18" name="Foliennummernplatzhalter 5"/>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fld>
            <a:endParaRPr lang="en-US" dirty="0"/>
          </a:p>
        </p:txBody>
      </p:sp>
      <p:sp>
        <p:nvSpPr>
          <p:cNvPr id="19" name="Footer Placeholder 4"/>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20" name="Datumsplatzhalter 3"/>
          <p:cNvSpPr txBox="1"/>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endParaRPr lang="en-US" noProof="0" dirty="0">
              <a:latin typeface="+mj-lt"/>
            </a:endParaRPr>
          </a:p>
        </p:txBody>
      </p:sp>
      <p:sp>
        <p:nvSpPr>
          <p:cNvPr id="21" name="Datumsplatzhalter 3"/>
          <p:cNvSpPr txBox="1"/>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endParaRPr lang="en-US" noProof="0" dirty="0">
              <a:latin typeface="+mj-lt"/>
            </a:endParaRPr>
          </a:p>
        </p:txBody>
      </p:sp>
      <p:sp>
        <p:nvSpPr>
          <p:cNvPr id="23" name="Rectangle 22"/>
          <p:cNvSpPr/>
          <p:nvPr userDrawn="1"/>
        </p:nvSpPr>
        <p:spPr>
          <a:xfrm>
            <a:off x="12308461" y="1304925"/>
            <a:ext cx="1769323" cy="20944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pPr algn="l">
              <a:lnSpc>
                <a:spcPct val="120000"/>
              </a:lnSpc>
              <a:spcAft>
                <a:spcPts val="400"/>
              </a:spcAft>
            </a:pPr>
            <a:r>
              <a:rPr lang="en-US" sz="1200" noProof="0" dirty="0"/>
              <a:t>To add an image </a:t>
            </a:r>
            <a:br>
              <a:rPr lang="en-US" sz="1200" noProof="0" dirty="0"/>
            </a:br>
            <a:r>
              <a:rPr lang="en-US" sz="1200" noProof="0" dirty="0"/>
              <a:t>to the background, </a:t>
            </a:r>
            <a:br>
              <a:rPr lang="en-US" sz="1200" noProof="0" dirty="0"/>
            </a:br>
            <a:r>
              <a:rPr lang="en-US" sz="1200" noProof="0" dirty="0"/>
              <a:t>follow these steps: </a:t>
            </a:r>
            <a:endParaRPr lang="en-US" sz="1200" noProof="0" dirty="0"/>
          </a:p>
          <a:p>
            <a:pPr marL="137160" indent="-137160" algn="l">
              <a:lnSpc>
                <a:spcPct val="120000"/>
              </a:lnSpc>
              <a:spcAft>
                <a:spcPts val="400"/>
              </a:spcAft>
              <a:buFont typeface="Wingdings" panose="05000000000000000000" pitchFamily="2" charset="2"/>
              <a:buChar char="§"/>
            </a:pPr>
            <a:r>
              <a:rPr lang="en-US" sz="1200" noProof="0" dirty="0"/>
              <a:t>Right click -&gt; </a:t>
            </a:r>
            <a:br>
              <a:rPr lang="en-US" sz="1200" noProof="0" dirty="0"/>
            </a:br>
            <a:r>
              <a:rPr lang="en-US" sz="1200" b="1" noProof="0" dirty="0">
                <a:latin typeface="+mj-lt"/>
              </a:rPr>
              <a:t>Format Background</a:t>
            </a:r>
            <a:endParaRPr lang="en-US" sz="1200" b="1" noProof="0" dirty="0">
              <a:latin typeface="+mj-lt"/>
            </a:endParaRPr>
          </a:p>
          <a:p>
            <a:pPr marL="137160" indent="-137160" algn="l">
              <a:lnSpc>
                <a:spcPct val="120000"/>
              </a:lnSpc>
              <a:spcAft>
                <a:spcPts val="400"/>
              </a:spcAft>
              <a:buFont typeface="Wingdings" panose="05000000000000000000" pitchFamily="2" charset="2"/>
              <a:buChar char="§"/>
            </a:pPr>
            <a:r>
              <a:rPr lang="en-US" sz="1200" b="1" noProof="0" dirty="0">
                <a:latin typeface="+mj-lt"/>
              </a:rPr>
              <a:t>Picture or texture fill</a:t>
            </a:r>
            <a:endParaRPr lang="en-US" sz="1200" b="1" noProof="0" dirty="0">
              <a:latin typeface="+mj-lt"/>
            </a:endParaRPr>
          </a:p>
          <a:p>
            <a:pPr marL="137160" indent="-137160" algn="l">
              <a:lnSpc>
                <a:spcPct val="120000"/>
              </a:lnSpc>
              <a:spcAft>
                <a:spcPts val="400"/>
              </a:spcAft>
              <a:buFont typeface="Wingdings" panose="05000000000000000000" pitchFamily="2" charset="2"/>
              <a:buChar char="§"/>
            </a:pPr>
            <a:r>
              <a:rPr lang="en-US" sz="1200" b="1" noProof="0" dirty="0">
                <a:latin typeface="+mj-lt"/>
              </a:rPr>
              <a:t>Picture source</a:t>
            </a:r>
            <a:r>
              <a:rPr lang="en-US" sz="1200" noProof="0" dirty="0"/>
              <a:t> -&gt; </a:t>
            </a:r>
            <a:br>
              <a:rPr lang="en-US" sz="1200" noProof="0" dirty="0"/>
            </a:br>
            <a:r>
              <a:rPr lang="en-US" sz="1200" b="1" noProof="0" dirty="0">
                <a:latin typeface="+mj-lt"/>
              </a:rPr>
              <a:t>Insert…</a:t>
            </a:r>
            <a:endParaRPr lang="en-US" sz="1200" noProof="0" dirty="0"/>
          </a:p>
        </p:txBody>
      </p:sp>
      <p:pic>
        <p:nvPicPr>
          <p:cNvPr id="22" name="Grafik 6"/>
          <p:cNvPicPr>
            <a:picLocks noChangeAspect="1"/>
          </p:cNvPicPr>
          <p:nvPr userDrawn="1"/>
        </p:nvPicPr>
        <p:blipFill>
          <a:blip r:embed="rId2" cstate="screen"/>
          <a:srcRect/>
          <a:stretch>
            <a:fillRect/>
          </a:stretch>
        </p:blipFill>
        <p:spPr>
          <a:xfrm>
            <a:off x="10728118" y="296862"/>
            <a:ext cx="947945" cy="506361"/>
          </a:xfrm>
          <a:prstGeom prst="rect">
            <a:avLst/>
          </a:prstGeom>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showMasterSp="0" userDrawn="1">
  <p:cSld name="Content no Text Black Footer">
    <p:bg>
      <p:bgPr>
        <a:solidFill>
          <a:srgbClr val="000000"/>
        </a:solidFill>
        <a:effectLst/>
      </p:bgPr>
    </p:bg>
    <p:spTree>
      <p:nvGrpSpPr>
        <p:cNvPr id="1" name=""/>
        <p:cNvGrpSpPr/>
        <p:nvPr/>
      </p:nvGrpSpPr>
      <p:grpSpPr>
        <a:xfrm>
          <a:off x="0" y="0"/>
          <a:ext cx="0" cy="0"/>
          <a:chOff x="0" y="0"/>
          <a:chExt cx="0" cy="0"/>
        </a:xfrm>
      </p:grpSpPr>
      <p:sp>
        <p:nvSpPr>
          <p:cNvPr id="16" name="Trapez 1"/>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1" fmla="*/ 0 w 12192000"/>
              <a:gd name="connsiteY0-2" fmla="*/ 512762 h 512762"/>
              <a:gd name="connsiteX1-3" fmla="*/ 3201 w 12192000"/>
              <a:gd name="connsiteY1-4" fmla="*/ 256559 h 512762"/>
              <a:gd name="connsiteX2-5" fmla="*/ 12063810 w 12192000"/>
              <a:gd name="connsiteY2-6" fmla="*/ 0 h 512762"/>
              <a:gd name="connsiteX3-7" fmla="*/ 12192000 w 12192000"/>
              <a:gd name="connsiteY3-8" fmla="*/ 512762 h 512762"/>
              <a:gd name="connsiteX4-9" fmla="*/ 0 w 12192000"/>
              <a:gd name="connsiteY4-10" fmla="*/ 512762 h 512762"/>
              <a:gd name="connsiteX0-11" fmla="*/ 0 w 12195378"/>
              <a:gd name="connsiteY0-12" fmla="*/ 512762 h 512762"/>
              <a:gd name="connsiteX1-13" fmla="*/ 3201 w 12195378"/>
              <a:gd name="connsiteY1-14" fmla="*/ 256559 h 512762"/>
              <a:gd name="connsiteX2-15" fmla="*/ 12195378 w 12195378"/>
              <a:gd name="connsiteY2-16" fmla="*/ 0 h 512762"/>
              <a:gd name="connsiteX3-17" fmla="*/ 12192000 w 12195378"/>
              <a:gd name="connsiteY3-18" fmla="*/ 512762 h 512762"/>
              <a:gd name="connsiteX4-19" fmla="*/ 0 w 12195378"/>
              <a:gd name="connsiteY4-20" fmla="*/ 512762 h 512762"/>
              <a:gd name="connsiteX0-21" fmla="*/ 0 w 12208020"/>
              <a:gd name="connsiteY0-22" fmla="*/ 479051 h 479051"/>
              <a:gd name="connsiteX1-23" fmla="*/ 3201 w 12208020"/>
              <a:gd name="connsiteY1-24" fmla="*/ 222848 h 479051"/>
              <a:gd name="connsiteX2-25" fmla="*/ 12208020 w 12208020"/>
              <a:gd name="connsiteY2-26" fmla="*/ 0 h 479051"/>
              <a:gd name="connsiteX3-27" fmla="*/ 12192000 w 12208020"/>
              <a:gd name="connsiteY3-28" fmla="*/ 479051 h 479051"/>
              <a:gd name="connsiteX4-29" fmla="*/ 0 w 12208020"/>
              <a:gd name="connsiteY4-30" fmla="*/ 479051 h 479051"/>
              <a:gd name="connsiteX0-31" fmla="*/ 0 w 12195378"/>
              <a:gd name="connsiteY0-32" fmla="*/ 491692 h 491692"/>
              <a:gd name="connsiteX1-33" fmla="*/ 3201 w 12195378"/>
              <a:gd name="connsiteY1-34" fmla="*/ 235489 h 491692"/>
              <a:gd name="connsiteX2-35" fmla="*/ 12195378 w 12195378"/>
              <a:gd name="connsiteY2-36" fmla="*/ 0 h 491692"/>
              <a:gd name="connsiteX3-37" fmla="*/ 12192000 w 12195378"/>
              <a:gd name="connsiteY3-38" fmla="*/ 491692 h 491692"/>
              <a:gd name="connsiteX4-39" fmla="*/ 0 w 12195378"/>
              <a:gd name="connsiteY4-40" fmla="*/ 491692 h 491692"/>
              <a:gd name="connsiteX0-41" fmla="*/ 0 w 12195378"/>
              <a:gd name="connsiteY0-42" fmla="*/ 491692 h 491692"/>
              <a:gd name="connsiteX1-43" fmla="*/ 7415 w 12195378"/>
              <a:gd name="connsiteY1-44" fmla="*/ 205993 h 491692"/>
              <a:gd name="connsiteX2-45" fmla="*/ 12195378 w 12195378"/>
              <a:gd name="connsiteY2-46" fmla="*/ 0 h 491692"/>
              <a:gd name="connsiteX3-47" fmla="*/ 12192000 w 12195378"/>
              <a:gd name="connsiteY3-48" fmla="*/ 491692 h 491692"/>
              <a:gd name="connsiteX4-49" fmla="*/ 0 w 12195378"/>
              <a:gd name="connsiteY4-50" fmla="*/ 491692 h 491692"/>
              <a:gd name="connsiteX0-51" fmla="*/ 0 w 12195378"/>
              <a:gd name="connsiteY0-52" fmla="*/ 491692 h 491692"/>
              <a:gd name="connsiteX1-53" fmla="*/ 3201 w 12195378"/>
              <a:gd name="connsiteY1-54" fmla="*/ 205993 h 491692"/>
              <a:gd name="connsiteX2-55" fmla="*/ 12195378 w 12195378"/>
              <a:gd name="connsiteY2-56" fmla="*/ 0 h 491692"/>
              <a:gd name="connsiteX3-57" fmla="*/ 12192000 w 12195378"/>
              <a:gd name="connsiteY3-58" fmla="*/ 491692 h 491692"/>
              <a:gd name="connsiteX4-59" fmla="*/ 0 w 12195378"/>
              <a:gd name="connsiteY4-60" fmla="*/ 491692 h 491692"/>
              <a:gd name="connsiteX0-61" fmla="*/ 5227 w 12192177"/>
              <a:gd name="connsiteY0-62" fmla="*/ 491692 h 491692"/>
              <a:gd name="connsiteX1-63" fmla="*/ 0 w 12192177"/>
              <a:gd name="connsiteY1-64" fmla="*/ 205993 h 491692"/>
              <a:gd name="connsiteX2-65" fmla="*/ 12192177 w 12192177"/>
              <a:gd name="connsiteY2-66" fmla="*/ 0 h 491692"/>
              <a:gd name="connsiteX3-67" fmla="*/ 12188799 w 12192177"/>
              <a:gd name="connsiteY3-68" fmla="*/ 491692 h 491692"/>
              <a:gd name="connsiteX4-69" fmla="*/ 5227 w 12192177"/>
              <a:gd name="connsiteY4-70" fmla="*/ 491692 h 491692"/>
              <a:gd name="connsiteX0-71" fmla="*/ 5227 w 12192177"/>
              <a:gd name="connsiteY0-72" fmla="*/ 491692 h 494911"/>
              <a:gd name="connsiteX1-73" fmla="*/ 0 w 12192177"/>
              <a:gd name="connsiteY1-74" fmla="*/ 205993 h 494911"/>
              <a:gd name="connsiteX2-75" fmla="*/ 12192177 w 12192177"/>
              <a:gd name="connsiteY2-76" fmla="*/ 0 h 494911"/>
              <a:gd name="connsiteX3-77" fmla="*/ 12192019 w 12192177"/>
              <a:gd name="connsiteY3-78" fmla="*/ 494911 h 494911"/>
              <a:gd name="connsiteX4-79" fmla="*/ 5227 w 12192177"/>
              <a:gd name="connsiteY4-80" fmla="*/ 491692 h 494911"/>
              <a:gd name="connsiteX0-81" fmla="*/ 5227 w 12192177"/>
              <a:gd name="connsiteY0-82" fmla="*/ 475594 h 478813"/>
              <a:gd name="connsiteX1-83" fmla="*/ 0 w 12192177"/>
              <a:gd name="connsiteY1-84" fmla="*/ 189895 h 478813"/>
              <a:gd name="connsiteX2-85" fmla="*/ 12192177 w 12192177"/>
              <a:gd name="connsiteY2-86" fmla="*/ 0 h 478813"/>
              <a:gd name="connsiteX3-87" fmla="*/ 12192019 w 12192177"/>
              <a:gd name="connsiteY3-88" fmla="*/ 478813 h 478813"/>
              <a:gd name="connsiteX4-89" fmla="*/ 5227 w 12192177"/>
              <a:gd name="connsiteY4-90" fmla="*/ 475594 h 478813"/>
              <a:gd name="connsiteX0-91" fmla="*/ 22287 w 12209237"/>
              <a:gd name="connsiteY0-92" fmla="*/ 475594 h 478813"/>
              <a:gd name="connsiteX1-93" fmla="*/ 0 w 12209237"/>
              <a:gd name="connsiteY1-94" fmla="*/ 220603 h 478813"/>
              <a:gd name="connsiteX2-95" fmla="*/ 12209237 w 12209237"/>
              <a:gd name="connsiteY2-96" fmla="*/ 0 h 478813"/>
              <a:gd name="connsiteX3-97" fmla="*/ 12209079 w 12209237"/>
              <a:gd name="connsiteY3-98" fmla="*/ 478813 h 478813"/>
              <a:gd name="connsiteX4-99" fmla="*/ 22287 w 12209237"/>
              <a:gd name="connsiteY4-100" fmla="*/ 475594 h 478813"/>
              <a:gd name="connsiteX0-101" fmla="*/ 1815 w 12188765"/>
              <a:gd name="connsiteY0-102" fmla="*/ 475594 h 478813"/>
              <a:gd name="connsiteX1-103" fmla="*/ 0 w 12188765"/>
              <a:gd name="connsiteY1-104" fmla="*/ 183072 h 478813"/>
              <a:gd name="connsiteX2-105" fmla="*/ 12188765 w 12188765"/>
              <a:gd name="connsiteY2-106" fmla="*/ 0 h 478813"/>
              <a:gd name="connsiteX3-107" fmla="*/ 12188607 w 12188765"/>
              <a:gd name="connsiteY3-108" fmla="*/ 478813 h 478813"/>
              <a:gd name="connsiteX4-109" fmla="*/ 1815 w 12188765"/>
              <a:gd name="connsiteY4-110" fmla="*/ 475594 h 478813"/>
              <a:gd name="connsiteX0-111" fmla="*/ 369 w 12190731"/>
              <a:gd name="connsiteY0-112" fmla="*/ 479006 h 479006"/>
              <a:gd name="connsiteX1-113" fmla="*/ 1966 w 12190731"/>
              <a:gd name="connsiteY1-114" fmla="*/ 183072 h 479006"/>
              <a:gd name="connsiteX2-115" fmla="*/ 12190731 w 12190731"/>
              <a:gd name="connsiteY2-116" fmla="*/ 0 h 479006"/>
              <a:gd name="connsiteX3-117" fmla="*/ 12190573 w 12190731"/>
              <a:gd name="connsiteY3-118" fmla="*/ 478813 h 479006"/>
              <a:gd name="connsiteX4-119" fmla="*/ 369 w 12190731"/>
              <a:gd name="connsiteY4-120" fmla="*/ 479006 h 479006"/>
              <a:gd name="connsiteX0-121" fmla="*/ 59818 w 12188765"/>
              <a:gd name="connsiteY0-122" fmla="*/ 438063 h 478813"/>
              <a:gd name="connsiteX1-123" fmla="*/ 0 w 12188765"/>
              <a:gd name="connsiteY1-124" fmla="*/ 183072 h 478813"/>
              <a:gd name="connsiteX2-125" fmla="*/ 12188765 w 12188765"/>
              <a:gd name="connsiteY2-126" fmla="*/ 0 h 478813"/>
              <a:gd name="connsiteX3-127" fmla="*/ 12188607 w 12188765"/>
              <a:gd name="connsiteY3-128" fmla="*/ 478813 h 478813"/>
              <a:gd name="connsiteX4-129" fmla="*/ 59818 w 12188765"/>
              <a:gd name="connsiteY4-130" fmla="*/ 438063 h 478813"/>
              <a:gd name="connsiteX0-131" fmla="*/ 59818 w 12188765"/>
              <a:gd name="connsiteY0-132" fmla="*/ 438063 h 478813"/>
              <a:gd name="connsiteX1-133" fmla="*/ 0 w 12188765"/>
              <a:gd name="connsiteY1-134" fmla="*/ 183072 h 478813"/>
              <a:gd name="connsiteX2-135" fmla="*/ 12188765 w 12188765"/>
              <a:gd name="connsiteY2-136" fmla="*/ 0 h 478813"/>
              <a:gd name="connsiteX3-137" fmla="*/ 12188607 w 12188765"/>
              <a:gd name="connsiteY3-138" fmla="*/ 478813 h 478813"/>
              <a:gd name="connsiteX4-139" fmla="*/ 59818 w 12188765"/>
              <a:gd name="connsiteY4-140" fmla="*/ 438063 h 478813"/>
              <a:gd name="connsiteX0-141" fmla="*/ 0 w 12190362"/>
              <a:gd name="connsiteY0-142" fmla="*/ 475594 h 478813"/>
              <a:gd name="connsiteX1-143" fmla="*/ 1597 w 12190362"/>
              <a:gd name="connsiteY1-144" fmla="*/ 183072 h 478813"/>
              <a:gd name="connsiteX2-145" fmla="*/ 12190362 w 12190362"/>
              <a:gd name="connsiteY2-146" fmla="*/ 0 h 478813"/>
              <a:gd name="connsiteX3-147" fmla="*/ 12190204 w 12190362"/>
              <a:gd name="connsiteY3-148" fmla="*/ 478813 h 478813"/>
              <a:gd name="connsiteX4-149" fmla="*/ 0 w 12190362"/>
              <a:gd name="connsiteY4-150" fmla="*/ 475594 h 47881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8" name="Textplatzhalter 3"/>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endParaRPr lang="en-US" noProof="0" dirty="0"/>
          </a:p>
        </p:txBody>
      </p:sp>
      <p:sp>
        <p:nvSpPr>
          <p:cNvPr id="12" name="Titelplatzhalter 1"/>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solidFill>
                  <a:schemeClr val="bg1"/>
                </a:solidFill>
              </a:defRPr>
            </a:lvl1pPr>
          </a:lstStyle>
          <a:p>
            <a:pPr lvl="0"/>
            <a:r>
              <a:rPr lang="en-US" noProof="0" dirty="0"/>
              <a:t>Click to edit Master title with a maximum of </a:t>
            </a:r>
            <a:br>
              <a:rPr lang="en-US" noProof="0" dirty="0"/>
            </a:br>
            <a:r>
              <a:rPr lang="en-US" noProof="0" dirty="0"/>
              <a:t>approx. 120 characters in maximum two lines</a:t>
            </a:r>
            <a:endParaRPr lang="en-US" noProof="0" dirty="0"/>
          </a:p>
        </p:txBody>
      </p:sp>
      <p:sp>
        <p:nvSpPr>
          <p:cNvPr id="13" name="Textfeld 28"/>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2021 Bruker</a:t>
            </a:r>
            <a:endParaRPr lang="en-US" sz="800" noProof="0" dirty="0">
              <a:solidFill>
                <a:schemeClr val="accent3"/>
              </a:solidFill>
              <a:latin typeface="+mj-lt"/>
              <a:ea typeface="Roboto" panose="02000000000000000000" pitchFamily="2" charset="0"/>
            </a:endParaRPr>
          </a:p>
        </p:txBody>
      </p:sp>
      <p:cxnSp>
        <p:nvCxnSpPr>
          <p:cNvPr id="15" name="Gerade Verbindung 6"/>
          <p:cNvCxnSpPr/>
          <p:nvPr userDrawn="1"/>
        </p:nvCxnSpPr>
        <p:spPr>
          <a:xfrm flipH="1">
            <a:off x="515938" y="1304925"/>
            <a:ext cx="72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Datumsplatzhalter 3"/>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6931C882-A529-442F-A0A2-F58E035229A2}" type="datetime1">
              <a:rPr lang="de-DE" smtClean="0"/>
            </a:fld>
            <a:endParaRPr lang="en-US" dirty="0"/>
          </a:p>
        </p:txBody>
      </p:sp>
      <p:sp>
        <p:nvSpPr>
          <p:cNvPr id="18" name="Foliennummernplatzhalter 5"/>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fld>
            <a:endParaRPr lang="en-US" dirty="0"/>
          </a:p>
        </p:txBody>
      </p:sp>
      <p:sp>
        <p:nvSpPr>
          <p:cNvPr id="19" name="Footer Placeholder 4"/>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20" name="Datumsplatzhalter 3"/>
          <p:cNvSpPr txBox="1"/>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endParaRPr lang="en-US" noProof="0" dirty="0">
              <a:latin typeface="+mj-lt"/>
            </a:endParaRPr>
          </a:p>
        </p:txBody>
      </p:sp>
      <p:sp>
        <p:nvSpPr>
          <p:cNvPr id="21" name="Datumsplatzhalter 3"/>
          <p:cNvSpPr txBox="1"/>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endParaRPr lang="en-US" noProof="0" dirty="0">
              <a:latin typeface="+mj-lt"/>
            </a:endParaRPr>
          </a:p>
        </p:txBody>
      </p:sp>
      <p:pic>
        <p:nvPicPr>
          <p:cNvPr id="22" name="Grafik 6"/>
          <p:cNvPicPr>
            <a:picLocks noChangeAspect="1"/>
          </p:cNvPicPr>
          <p:nvPr userDrawn="1"/>
        </p:nvPicPr>
        <p:blipFill>
          <a:blip r:embed="rId2" cstate="screen"/>
          <a:srcRect/>
          <a:stretch>
            <a:fillRect/>
          </a:stretch>
        </p:blipFill>
        <p:spPr>
          <a:xfrm>
            <a:off x="10728118" y="296862"/>
            <a:ext cx="947945" cy="506361"/>
          </a:xfrm>
          <a:prstGeom prst="rect">
            <a:avLst/>
          </a:prstGeom>
        </p:spPr>
      </p:pic>
      <p:sp>
        <p:nvSpPr>
          <p:cNvPr id="23" name="Rectangle 22"/>
          <p:cNvSpPr/>
          <p:nvPr userDrawn="1"/>
        </p:nvSpPr>
        <p:spPr>
          <a:xfrm>
            <a:off x="12308461" y="699634"/>
            <a:ext cx="1769323" cy="33050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pPr algn="l">
              <a:lnSpc>
                <a:spcPct val="120000"/>
              </a:lnSpc>
              <a:spcAft>
                <a:spcPts val="400"/>
              </a:spcAft>
            </a:pPr>
            <a:r>
              <a:rPr lang="en-US" sz="1200" noProof="0" dirty="0"/>
              <a:t>This slide is only to be used for imagery that requires black background </a:t>
            </a:r>
            <a:endParaRPr lang="en-US" sz="1200" noProof="0" dirty="0"/>
          </a:p>
          <a:p>
            <a:pPr algn="l">
              <a:lnSpc>
                <a:spcPct val="120000"/>
              </a:lnSpc>
              <a:spcAft>
                <a:spcPts val="400"/>
              </a:spcAft>
            </a:pPr>
            <a:endParaRPr lang="en-US" sz="1200" noProof="0" dirty="0"/>
          </a:p>
          <a:p>
            <a:pPr algn="l">
              <a:lnSpc>
                <a:spcPct val="120000"/>
              </a:lnSpc>
              <a:spcAft>
                <a:spcPts val="400"/>
              </a:spcAft>
            </a:pPr>
            <a:r>
              <a:rPr lang="en-US" sz="1200" noProof="0" dirty="0"/>
              <a:t>To add an image </a:t>
            </a:r>
            <a:br>
              <a:rPr lang="en-US" sz="1200" noProof="0" dirty="0"/>
            </a:br>
            <a:r>
              <a:rPr lang="en-US" sz="1200" noProof="0" dirty="0"/>
              <a:t>to the background, </a:t>
            </a:r>
            <a:br>
              <a:rPr lang="en-US" sz="1200" noProof="0" dirty="0"/>
            </a:br>
            <a:r>
              <a:rPr lang="en-US" sz="1200" noProof="0" dirty="0"/>
              <a:t>follow these steps: </a:t>
            </a:r>
            <a:endParaRPr lang="en-US" sz="1200" noProof="0" dirty="0"/>
          </a:p>
          <a:p>
            <a:pPr marL="137160" indent="-137160" algn="l">
              <a:lnSpc>
                <a:spcPct val="120000"/>
              </a:lnSpc>
              <a:spcAft>
                <a:spcPts val="400"/>
              </a:spcAft>
              <a:buFont typeface="Wingdings" panose="05000000000000000000" pitchFamily="2" charset="2"/>
              <a:buChar char="§"/>
            </a:pPr>
            <a:r>
              <a:rPr lang="en-US" sz="1200" noProof="0" dirty="0"/>
              <a:t>Right click -&gt; </a:t>
            </a:r>
            <a:br>
              <a:rPr lang="en-US" sz="1200" noProof="0" dirty="0"/>
            </a:br>
            <a:r>
              <a:rPr lang="en-US" sz="1200" b="1" noProof="0" dirty="0">
                <a:latin typeface="+mj-lt"/>
              </a:rPr>
              <a:t>Format Background</a:t>
            </a:r>
            <a:endParaRPr lang="en-US" sz="1200" b="1" noProof="0" dirty="0">
              <a:latin typeface="+mj-lt"/>
            </a:endParaRPr>
          </a:p>
          <a:p>
            <a:pPr marL="137160" indent="-137160" algn="l">
              <a:lnSpc>
                <a:spcPct val="120000"/>
              </a:lnSpc>
              <a:spcAft>
                <a:spcPts val="400"/>
              </a:spcAft>
              <a:buFont typeface="Wingdings" panose="05000000000000000000" pitchFamily="2" charset="2"/>
              <a:buChar char="§"/>
            </a:pPr>
            <a:r>
              <a:rPr lang="en-US" sz="1200" b="1" noProof="0" dirty="0">
                <a:latin typeface="+mj-lt"/>
              </a:rPr>
              <a:t>Picture or texture fill</a:t>
            </a:r>
            <a:endParaRPr lang="en-US" sz="1200" b="1" noProof="0" dirty="0">
              <a:latin typeface="+mj-lt"/>
            </a:endParaRPr>
          </a:p>
          <a:p>
            <a:pPr marL="137160" indent="-137160" algn="l">
              <a:lnSpc>
                <a:spcPct val="120000"/>
              </a:lnSpc>
              <a:spcAft>
                <a:spcPts val="400"/>
              </a:spcAft>
              <a:buFont typeface="Wingdings" panose="05000000000000000000" pitchFamily="2" charset="2"/>
              <a:buChar char="§"/>
            </a:pPr>
            <a:r>
              <a:rPr lang="en-US" sz="1200" b="1" noProof="0" dirty="0">
                <a:latin typeface="+mj-lt"/>
              </a:rPr>
              <a:t>Picture source</a:t>
            </a:r>
            <a:r>
              <a:rPr lang="en-US" sz="1200" noProof="0" dirty="0"/>
              <a:t> -&gt; </a:t>
            </a:r>
            <a:br>
              <a:rPr lang="en-US" sz="1200" noProof="0" dirty="0"/>
            </a:br>
            <a:r>
              <a:rPr lang="en-US" sz="1200" b="1" noProof="0" dirty="0">
                <a:latin typeface="+mj-lt"/>
              </a:rPr>
              <a:t>Insert…</a:t>
            </a:r>
            <a:endParaRPr lang="en-US" sz="1200" noProof="0"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showMasterSp="0" userDrawn="1">
  <p:cSld name="Content no Text Blue">
    <p:bg>
      <p:bgPr>
        <a:solidFill>
          <a:schemeClr val="tx2"/>
        </a:solidFill>
        <a:effectLst/>
      </p:bgPr>
    </p:bg>
    <p:spTree>
      <p:nvGrpSpPr>
        <p:cNvPr id="1" name=""/>
        <p:cNvGrpSpPr/>
        <p:nvPr/>
      </p:nvGrpSpPr>
      <p:grpSpPr>
        <a:xfrm>
          <a:off x="0" y="0"/>
          <a:ext cx="0" cy="0"/>
          <a:chOff x="0" y="0"/>
          <a:chExt cx="0" cy="0"/>
        </a:xfrm>
      </p:grpSpPr>
      <p:sp>
        <p:nvSpPr>
          <p:cNvPr id="48" name="Textplatzhalter 3"/>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endParaRPr lang="en-US" noProof="0" dirty="0"/>
          </a:p>
        </p:txBody>
      </p:sp>
      <p:sp>
        <p:nvSpPr>
          <p:cNvPr id="12" name="Titelplatzhalter 1"/>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solidFill>
                  <a:schemeClr val="bg1"/>
                </a:solidFill>
              </a:defRPr>
            </a:lvl1pPr>
          </a:lstStyle>
          <a:p>
            <a:pPr lvl="0"/>
            <a:r>
              <a:rPr lang="en-US" noProof="0" dirty="0"/>
              <a:t>Click to edit Master title with a maximum of </a:t>
            </a:r>
            <a:br>
              <a:rPr lang="en-US" noProof="0" dirty="0"/>
            </a:br>
            <a:r>
              <a:rPr lang="en-US" noProof="0" dirty="0"/>
              <a:t>approx. 120 characters in maximum two lines</a:t>
            </a:r>
            <a:endParaRPr lang="en-US" noProof="0" dirty="0"/>
          </a:p>
        </p:txBody>
      </p:sp>
      <p:sp>
        <p:nvSpPr>
          <p:cNvPr id="13" name="Textfeld 28"/>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bg1"/>
                </a:solidFill>
                <a:latin typeface="+mj-lt"/>
                <a:ea typeface="Roboto" panose="02000000000000000000" pitchFamily="2" charset="0"/>
              </a:rPr>
              <a:t>© 2021 Bruker</a:t>
            </a:r>
            <a:endParaRPr lang="en-US" sz="800" noProof="0" dirty="0">
              <a:solidFill>
                <a:schemeClr val="bg1"/>
              </a:solidFill>
              <a:latin typeface="+mj-lt"/>
              <a:ea typeface="Roboto" panose="02000000000000000000" pitchFamily="2" charset="0"/>
            </a:endParaRPr>
          </a:p>
        </p:txBody>
      </p:sp>
      <p:cxnSp>
        <p:nvCxnSpPr>
          <p:cNvPr id="15" name="Gerade Verbindung 6"/>
          <p:cNvCxnSpPr/>
          <p:nvPr userDrawn="1"/>
        </p:nvCxnSpPr>
        <p:spPr>
          <a:xfrm flipH="1">
            <a:off x="515938" y="1304925"/>
            <a:ext cx="72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Datumsplatzhalter 3"/>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bg1"/>
                </a:solidFill>
                <a:latin typeface="+mj-lt"/>
                <a:ea typeface="Roboto" panose="02000000000000000000" pitchFamily="2" charset="0"/>
              </a:defRPr>
            </a:lvl1pPr>
          </a:lstStyle>
          <a:p>
            <a:fld id="{76389D33-B76F-4F7A-8CEB-97078F909487}" type="datetime1">
              <a:rPr lang="de-DE" smtClean="0"/>
            </a:fld>
            <a:endParaRPr lang="en-US" dirty="0"/>
          </a:p>
        </p:txBody>
      </p:sp>
      <p:sp>
        <p:nvSpPr>
          <p:cNvPr id="18" name="Foliennummernplatzhalter 5"/>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bg1"/>
                </a:solidFill>
                <a:latin typeface="+mj-lt"/>
                <a:ea typeface="Roboto" panose="02000000000000000000" pitchFamily="2" charset="0"/>
              </a:defRPr>
            </a:lvl1pPr>
          </a:lstStyle>
          <a:p>
            <a:fld id="{A520213A-032B-FE42-940A-86A4C9AC44D3}" type="slidenum">
              <a:rPr lang="en-US" smtClean="0"/>
            </a:fld>
            <a:endParaRPr lang="en-US" dirty="0"/>
          </a:p>
        </p:txBody>
      </p:sp>
      <p:sp>
        <p:nvSpPr>
          <p:cNvPr id="19" name="Footer Placeholder 4"/>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bg1"/>
                </a:solidFill>
                <a:latin typeface="+mj-lt"/>
              </a:defRPr>
            </a:lvl1pPr>
          </a:lstStyle>
          <a:p>
            <a:r>
              <a:rPr lang="en-US"/>
              <a:t>Innovation with Integrity</a:t>
            </a:r>
            <a:endParaRPr lang="en-US" dirty="0"/>
          </a:p>
        </p:txBody>
      </p:sp>
      <p:sp>
        <p:nvSpPr>
          <p:cNvPr id="20" name="Datumsplatzhalter 3"/>
          <p:cNvSpPr txBox="1"/>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solidFill>
                  <a:schemeClr val="bg1"/>
                </a:solidFill>
                <a:latin typeface="+mj-lt"/>
              </a:rPr>
              <a:t>|</a:t>
            </a:r>
            <a:endParaRPr lang="en-US" noProof="0" dirty="0">
              <a:solidFill>
                <a:schemeClr val="bg1"/>
              </a:solidFill>
              <a:latin typeface="+mj-lt"/>
            </a:endParaRPr>
          </a:p>
        </p:txBody>
      </p:sp>
      <p:sp>
        <p:nvSpPr>
          <p:cNvPr id="21" name="Datumsplatzhalter 3"/>
          <p:cNvSpPr txBox="1"/>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solidFill>
                  <a:schemeClr val="bg1"/>
                </a:solidFill>
                <a:latin typeface="+mj-lt"/>
              </a:rPr>
              <a:t>|</a:t>
            </a:r>
            <a:endParaRPr lang="en-US" noProof="0" dirty="0">
              <a:solidFill>
                <a:schemeClr val="bg1"/>
              </a:solidFill>
              <a:latin typeface="+mj-lt"/>
            </a:endParaRPr>
          </a:p>
        </p:txBody>
      </p:sp>
      <p:pic>
        <p:nvPicPr>
          <p:cNvPr id="16" name="Grafik 6"/>
          <p:cNvPicPr>
            <a:picLocks noChangeAspect="1"/>
          </p:cNvPicPr>
          <p:nvPr userDrawn="1"/>
        </p:nvPicPr>
        <p:blipFill>
          <a:blip r:embed="rId2" cstate="screen"/>
          <a:srcRect/>
          <a:stretch>
            <a:fillRect/>
          </a:stretch>
        </p:blipFill>
        <p:spPr>
          <a:xfrm>
            <a:off x="10728118" y="296862"/>
            <a:ext cx="947945" cy="506361"/>
          </a:xfrm>
          <a:prstGeom prst="rect">
            <a:avLst/>
          </a:prstGeom>
        </p:spPr>
      </p:pic>
      <p:sp>
        <p:nvSpPr>
          <p:cNvPr id="14" name="Rectangle 13"/>
          <p:cNvSpPr/>
          <p:nvPr userDrawn="1"/>
        </p:nvSpPr>
        <p:spPr>
          <a:xfrm>
            <a:off x="12308461" y="921233"/>
            <a:ext cx="1769323" cy="28618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pPr algn="l">
              <a:lnSpc>
                <a:spcPct val="120000"/>
              </a:lnSpc>
              <a:spcAft>
                <a:spcPts val="400"/>
              </a:spcAft>
            </a:pPr>
            <a:r>
              <a:rPr lang="en-US" sz="1200" noProof="0" dirty="0"/>
              <a:t>This slide is only to be used for imagery</a:t>
            </a:r>
            <a:endParaRPr lang="en-US" sz="1200" noProof="0" dirty="0"/>
          </a:p>
          <a:p>
            <a:pPr algn="l">
              <a:lnSpc>
                <a:spcPct val="120000"/>
              </a:lnSpc>
              <a:spcAft>
                <a:spcPts val="400"/>
              </a:spcAft>
            </a:pPr>
            <a:endParaRPr lang="en-US" sz="1200" noProof="0" dirty="0"/>
          </a:p>
          <a:p>
            <a:pPr algn="l">
              <a:lnSpc>
                <a:spcPct val="120000"/>
              </a:lnSpc>
              <a:spcAft>
                <a:spcPts val="400"/>
              </a:spcAft>
            </a:pPr>
            <a:r>
              <a:rPr lang="en-US" sz="1200" noProof="0" dirty="0"/>
              <a:t>To add an image </a:t>
            </a:r>
            <a:br>
              <a:rPr lang="en-US" sz="1200" noProof="0" dirty="0"/>
            </a:br>
            <a:r>
              <a:rPr lang="en-US" sz="1200" noProof="0" dirty="0"/>
              <a:t>to the background, </a:t>
            </a:r>
            <a:br>
              <a:rPr lang="en-US" sz="1200" noProof="0" dirty="0"/>
            </a:br>
            <a:r>
              <a:rPr lang="en-US" sz="1200" noProof="0" dirty="0"/>
              <a:t>follow these steps: </a:t>
            </a:r>
            <a:endParaRPr lang="en-US" sz="1200" noProof="0" dirty="0"/>
          </a:p>
          <a:p>
            <a:pPr marL="137160" indent="-137160" algn="l">
              <a:lnSpc>
                <a:spcPct val="120000"/>
              </a:lnSpc>
              <a:spcAft>
                <a:spcPts val="400"/>
              </a:spcAft>
              <a:buFont typeface="Wingdings" panose="05000000000000000000" pitchFamily="2" charset="2"/>
              <a:buChar char="§"/>
            </a:pPr>
            <a:r>
              <a:rPr lang="en-US" sz="1200" noProof="0" dirty="0"/>
              <a:t>Right click -&gt; </a:t>
            </a:r>
            <a:br>
              <a:rPr lang="en-US" sz="1200" noProof="0" dirty="0"/>
            </a:br>
            <a:r>
              <a:rPr lang="en-US" sz="1200" b="1" noProof="0" dirty="0">
                <a:latin typeface="+mj-lt"/>
              </a:rPr>
              <a:t>Format Background</a:t>
            </a:r>
            <a:endParaRPr lang="en-US" sz="1200" b="1" noProof="0" dirty="0">
              <a:latin typeface="+mj-lt"/>
            </a:endParaRPr>
          </a:p>
          <a:p>
            <a:pPr marL="137160" indent="-137160" algn="l">
              <a:lnSpc>
                <a:spcPct val="120000"/>
              </a:lnSpc>
              <a:spcAft>
                <a:spcPts val="400"/>
              </a:spcAft>
              <a:buFont typeface="Wingdings" panose="05000000000000000000" pitchFamily="2" charset="2"/>
              <a:buChar char="§"/>
            </a:pPr>
            <a:r>
              <a:rPr lang="en-US" sz="1200" b="1" noProof="0" dirty="0">
                <a:latin typeface="+mj-lt"/>
              </a:rPr>
              <a:t>Picture or texture fill</a:t>
            </a:r>
            <a:endParaRPr lang="en-US" sz="1200" b="1" noProof="0" dirty="0">
              <a:latin typeface="+mj-lt"/>
            </a:endParaRPr>
          </a:p>
          <a:p>
            <a:pPr marL="137160" indent="-137160" algn="l">
              <a:lnSpc>
                <a:spcPct val="120000"/>
              </a:lnSpc>
              <a:spcAft>
                <a:spcPts val="400"/>
              </a:spcAft>
              <a:buFont typeface="Wingdings" panose="05000000000000000000" pitchFamily="2" charset="2"/>
              <a:buChar char="§"/>
            </a:pPr>
            <a:r>
              <a:rPr lang="en-US" sz="1200" b="1" noProof="0" dirty="0">
                <a:latin typeface="+mj-lt"/>
              </a:rPr>
              <a:t>Picture source</a:t>
            </a:r>
            <a:r>
              <a:rPr lang="en-US" sz="1200" noProof="0" dirty="0"/>
              <a:t> -&gt; </a:t>
            </a:r>
            <a:br>
              <a:rPr lang="en-US" sz="1200" noProof="0" dirty="0"/>
            </a:br>
            <a:r>
              <a:rPr lang="en-US" sz="1200" b="1" noProof="0" dirty="0">
                <a:latin typeface="+mj-lt"/>
              </a:rPr>
              <a:t>Insert…</a:t>
            </a:r>
            <a:endParaRPr lang="en-US" sz="1200" noProof="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showMasterSp="0" userDrawn="1">
  <p:cSld name="Goodbye 01">
    <p:bg>
      <p:bgPr>
        <a:gradFill>
          <a:gsLst>
            <a:gs pos="0">
              <a:srgbClr val="0062A4"/>
            </a:gs>
            <a:gs pos="85000">
              <a:schemeClr val="tx2"/>
            </a:gs>
          </a:gsLst>
          <a:lin ang="0" scaled="0"/>
        </a:gradFill>
        <a:effectLst/>
      </p:bgPr>
    </p:bg>
    <p:spTree>
      <p:nvGrpSpPr>
        <p:cNvPr id="1" name=""/>
        <p:cNvGrpSpPr/>
        <p:nvPr/>
      </p:nvGrpSpPr>
      <p:grpSpPr>
        <a:xfrm>
          <a:off x="0" y="0"/>
          <a:ext cx="0" cy="0"/>
          <a:chOff x="0" y="0"/>
          <a:chExt cx="0" cy="0"/>
        </a:xfrm>
      </p:grpSpPr>
      <p:pic>
        <p:nvPicPr>
          <p:cNvPr id="6" name="Grafik 6"/>
          <p:cNvPicPr>
            <a:picLocks noChangeAspect="1"/>
          </p:cNvPicPr>
          <p:nvPr userDrawn="1"/>
        </p:nvPicPr>
        <p:blipFill>
          <a:blip r:embed="rId2" cstate="screen"/>
          <a:srcRect/>
          <a:stretch>
            <a:fillRect/>
          </a:stretch>
        </p:blipFill>
        <p:spPr>
          <a:xfrm>
            <a:off x="10728118" y="296862"/>
            <a:ext cx="947945" cy="506361"/>
          </a:xfrm>
          <a:prstGeom prst="rect">
            <a:avLst/>
          </a:prstGeom>
        </p:spPr>
      </p:pic>
      <p:sp>
        <p:nvSpPr>
          <p:cNvPr id="10" name="Trapez 1"/>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1" fmla="*/ 0 w 12192000"/>
              <a:gd name="connsiteY0-2" fmla="*/ 512762 h 512762"/>
              <a:gd name="connsiteX1-3" fmla="*/ 3201 w 12192000"/>
              <a:gd name="connsiteY1-4" fmla="*/ 256559 h 512762"/>
              <a:gd name="connsiteX2-5" fmla="*/ 12063810 w 12192000"/>
              <a:gd name="connsiteY2-6" fmla="*/ 0 h 512762"/>
              <a:gd name="connsiteX3-7" fmla="*/ 12192000 w 12192000"/>
              <a:gd name="connsiteY3-8" fmla="*/ 512762 h 512762"/>
              <a:gd name="connsiteX4-9" fmla="*/ 0 w 12192000"/>
              <a:gd name="connsiteY4-10" fmla="*/ 512762 h 512762"/>
              <a:gd name="connsiteX0-11" fmla="*/ 0 w 12195378"/>
              <a:gd name="connsiteY0-12" fmla="*/ 512762 h 512762"/>
              <a:gd name="connsiteX1-13" fmla="*/ 3201 w 12195378"/>
              <a:gd name="connsiteY1-14" fmla="*/ 256559 h 512762"/>
              <a:gd name="connsiteX2-15" fmla="*/ 12195378 w 12195378"/>
              <a:gd name="connsiteY2-16" fmla="*/ 0 h 512762"/>
              <a:gd name="connsiteX3-17" fmla="*/ 12192000 w 12195378"/>
              <a:gd name="connsiteY3-18" fmla="*/ 512762 h 512762"/>
              <a:gd name="connsiteX4-19" fmla="*/ 0 w 12195378"/>
              <a:gd name="connsiteY4-20" fmla="*/ 512762 h 512762"/>
              <a:gd name="connsiteX0-21" fmla="*/ 0 w 12208020"/>
              <a:gd name="connsiteY0-22" fmla="*/ 479051 h 479051"/>
              <a:gd name="connsiteX1-23" fmla="*/ 3201 w 12208020"/>
              <a:gd name="connsiteY1-24" fmla="*/ 222848 h 479051"/>
              <a:gd name="connsiteX2-25" fmla="*/ 12208020 w 12208020"/>
              <a:gd name="connsiteY2-26" fmla="*/ 0 h 479051"/>
              <a:gd name="connsiteX3-27" fmla="*/ 12192000 w 12208020"/>
              <a:gd name="connsiteY3-28" fmla="*/ 479051 h 479051"/>
              <a:gd name="connsiteX4-29" fmla="*/ 0 w 12208020"/>
              <a:gd name="connsiteY4-30" fmla="*/ 479051 h 479051"/>
              <a:gd name="connsiteX0-31" fmla="*/ 0 w 12195378"/>
              <a:gd name="connsiteY0-32" fmla="*/ 491692 h 491692"/>
              <a:gd name="connsiteX1-33" fmla="*/ 3201 w 12195378"/>
              <a:gd name="connsiteY1-34" fmla="*/ 235489 h 491692"/>
              <a:gd name="connsiteX2-35" fmla="*/ 12195378 w 12195378"/>
              <a:gd name="connsiteY2-36" fmla="*/ 0 h 491692"/>
              <a:gd name="connsiteX3-37" fmla="*/ 12192000 w 12195378"/>
              <a:gd name="connsiteY3-38" fmla="*/ 491692 h 491692"/>
              <a:gd name="connsiteX4-39" fmla="*/ 0 w 12195378"/>
              <a:gd name="connsiteY4-40" fmla="*/ 491692 h 491692"/>
              <a:gd name="connsiteX0-41" fmla="*/ 0 w 12195378"/>
              <a:gd name="connsiteY0-42" fmla="*/ 491692 h 491692"/>
              <a:gd name="connsiteX1-43" fmla="*/ 7415 w 12195378"/>
              <a:gd name="connsiteY1-44" fmla="*/ 205993 h 491692"/>
              <a:gd name="connsiteX2-45" fmla="*/ 12195378 w 12195378"/>
              <a:gd name="connsiteY2-46" fmla="*/ 0 h 491692"/>
              <a:gd name="connsiteX3-47" fmla="*/ 12192000 w 12195378"/>
              <a:gd name="connsiteY3-48" fmla="*/ 491692 h 491692"/>
              <a:gd name="connsiteX4-49" fmla="*/ 0 w 12195378"/>
              <a:gd name="connsiteY4-50" fmla="*/ 491692 h 491692"/>
              <a:gd name="connsiteX0-51" fmla="*/ 0 w 12195378"/>
              <a:gd name="connsiteY0-52" fmla="*/ 491692 h 491692"/>
              <a:gd name="connsiteX1-53" fmla="*/ 3201 w 12195378"/>
              <a:gd name="connsiteY1-54" fmla="*/ 205993 h 491692"/>
              <a:gd name="connsiteX2-55" fmla="*/ 12195378 w 12195378"/>
              <a:gd name="connsiteY2-56" fmla="*/ 0 h 491692"/>
              <a:gd name="connsiteX3-57" fmla="*/ 12192000 w 12195378"/>
              <a:gd name="connsiteY3-58" fmla="*/ 491692 h 491692"/>
              <a:gd name="connsiteX4-59" fmla="*/ 0 w 12195378"/>
              <a:gd name="connsiteY4-60" fmla="*/ 491692 h 491692"/>
              <a:gd name="connsiteX0-61" fmla="*/ 5227 w 12192177"/>
              <a:gd name="connsiteY0-62" fmla="*/ 491692 h 491692"/>
              <a:gd name="connsiteX1-63" fmla="*/ 0 w 12192177"/>
              <a:gd name="connsiteY1-64" fmla="*/ 205993 h 491692"/>
              <a:gd name="connsiteX2-65" fmla="*/ 12192177 w 12192177"/>
              <a:gd name="connsiteY2-66" fmla="*/ 0 h 491692"/>
              <a:gd name="connsiteX3-67" fmla="*/ 12188799 w 12192177"/>
              <a:gd name="connsiteY3-68" fmla="*/ 491692 h 491692"/>
              <a:gd name="connsiteX4-69" fmla="*/ 5227 w 12192177"/>
              <a:gd name="connsiteY4-70" fmla="*/ 491692 h 491692"/>
              <a:gd name="connsiteX0-71" fmla="*/ 5227 w 12192177"/>
              <a:gd name="connsiteY0-72" fmla="*/ 491692 h 494911"/>
              <a:gd name="connsiteX1-73" fmla="*/ 0 w 12192177"/>
              <a:gd name="connsiteY1-74" fmla="*/ 205993 h 494911"/>
              <a:gd name="connsiteX2-75" fmla="*/ 12192177 w 12192177"/>
              <a:gd name="connsiteY2-76" fmla="*/ 0 h 494911"/>
              <a:gd name="connsiteX3-77" fmla="*/ 12192019 w 12192177"/>
              <a:gd name="connsiteY3-78" fmla="*/ 494911 h 494911"/>
              <a:gd name="connsiteX4-79" fmla="*/ 5227 w 12192177"/>
              <a:gd name="connsiteY4-80" fmla="*/ 491692 h 494911"/>
              <a:gd name="connsiteX0-81" fmla="*/ 5227 w 12192177"/>
              <a:gd name="connsiteY0-82" fmla="*/ 475594 h 478813"/>
              <a:gd name="connsiteX1-83" fmla="*/ 0 w 12192177"/>
              <a:gd name="connsiteY1-84" fmla="*/ 189895 h 478813"/>
              <a:gd name="connsiteX2-85" fmla="*/ 12192177 w 12192177"/>
              <a:gd name="connsiteY2-86" fmla="*/ 0 h 478813"/>
              <a:gd name="connsiteX3-87" fmla="*/ 12192019 w 12192177"/>
              <a:gd name="connsiteY3-88" fmla="*/ 478813 h 478813"/>
              <a:gd name="connsiteX4-89" fmla="*/ 5227 w 12192177"/>
              <a:gd name="connsiteY4-90" fmla="*/ 475594 h 478813"/>
              <a:gd name="connsiteX0-91" fmla="*/ 22287 w 12209237"/>
              <a:gd name="connsiteY0-92" fmla="*/ 475594 h 478813"/>
              <a:gd name="connsiteX1-93" fmla="*/ 0 w 12209237"/>
              <a:gd name="connsiteY1-94" fmla="*/ 220603 h 478813"/>
              <a:gd name="connsiteX2-95" fmla="*/ 12209237 w 12209237"/>
              <a:gd name="connsiteY2-96" fmla="*/ 0 h 478813"/>
              <a:gd name="connsiteX3-97" fmla="*/ 12209079 w 12209237"/>
              <a:gd name="connsiteY3-98" fmla="*/ 478813 h 478813"/>
              <a:gd name="connsiteX4-99" fmla="*/ 22287 w 12209237"/>
              <a:gd name="connsiteY4-100" fmla="*/ 475594 h 478813"/>
              <a:gd name="connsiteX0-101" fmla="*/ 1815 w 12188765"/>
              <a:gd name="connsiteY0-102" fmla="*/ 475594 h 478813"/>
              <a:gd name="connsiteX1-103" fmla="*/ 0 w 12188765"/>
              <a:gd name="connsiteY1-104" fmla="*/ 183072 h 478813"/>
              <a:gd name="connsiteX2-105" fmla="*/ 12188765 w 12188765"/>
              <a:gd name="connsiteY2-106" fmla="*/ 0 h 478813"/>
              <a:gd name="connsiteX3-107" fmla="*/ 12188607 w 12188765"/>
              <a:gd name="connsiteY3-108" fmla="*/ 478813 h 478813"/>
              <a:gd name="connsiteX4-109" fmla="*/ 1815 w 12188765"/>
              <a:gd name="connsiteY4-110" fmla="*/ 475594 h 478813"/>
              <a:gd name="connsiteX0-111" fmla="*/ 369 w 12190731"/>
              <a:gd name="connsiteY0-112" fmla="*/ 479006 h 479006"/>
              <a:gd name="connsiteX1-113" fmla="*/ 1966 w 12190731"/>
              <a:gd name="connsiteY1-114" fmla="*/ 183072 h 479006"/>
              <a:gd name="connsiteX2-115" fmla="*/ 12190731 w 12190731"/>
              <a:gd name="connsiteY2-116" fmla="*/ 0 h 479006"/>
              <a:gd name="connsiteX3-117" fmla="*/ 12190573 w 12190731"/>
              <a:gd name="connsiteY3-118" fmla="*/ 478813 h 479006"/>
              <a:gd name="connsiteX4-119" fmla="*/ 369 w 12190731"/>
              <a:gd name="connsiteY4-120" fmla="*/ 479006 h 479006"/>
              <a:gd name="connsiteX0-121" fmla="*/ 59818 w 12188765"/>
              <a:gd name="connsiteY0-122" fmla="*/ 438063 h 478813"/>
              <a:gd name="connsiteX1-123" fmla="*/ 0 w 12188765"/>
              <a:gd name="connsiteY1-124" fmla="*/ 183072 h 478813"/>
              <a:gd name="connsiteX2-125" fmla="*/ 12188765 w 12188765"/>
              <a:gd name="connsiteY2-126" fmla="*/ 0 h 478813"/>
              <a:gd name="connsiteX3-127" fmla="*/ 12188607 w 12188765"/>
              <a:gd name="connsiteY3-128" fmla="*/ 478813 h 478813"/>
              <a:gd name="connsiteX4-129" fmla="*/ 59818 w 12188765"/>
              <a:gd name="connsiteY4-130" fmla="*/ 438063 h 478813"/>
              <a:gd name="connsiteX0-131" fmla="*/ 59818 w 12188765"/>
              <a:gd name="connsiteY0-132" fmla="*/ 438063 h 478813"/>
              <a:gd name="connsiteX1-133" fmla="*/ 0 w 12188765"/>
              <a:gd name="connsiteY1-134" fmla="*/ 183072 h 478813"/>
              <a:gd name="connsiteX2-135" fmla="*/ 12188765 w 12188765"/>
              <a:gd name="connsiteY2-136" fmla="*/ 0 h 478813"/>
              <a:gd name="connsiteX3-137" fmla="*/ 12188607 w 12188765"/>
              <a:gd name="connsiteY3-138" fmla="*/ 478813 h 478813"/>
              <a:gd name="connsiteX4-139" fmla="*/ 59818 w 12188765"/>
              <a:gd name="connsiteY4-140" fmla="*/ 438063 h 478813"/>
              <a:gd name="connsiteX0-141" fmla="*/ 0 w 12190362"/>
              <a:gd name="connsiteY0-142" fmla="*/ 475594 h 478813"/>
              <a:gd name="connsiteX1-143" fmla="*/ 1597 w 12190362"/>
              <a:gd name="connsiteY1-144" fmla="*/ 183072 h 478813"/>
              <a:gd name="connsiteX2-145" fmla="*/ 12190362 w 12190362"/>
              <a:gd name="connsiteY2-146" fmla="*/ 0 h 478813"/>
              <a:gd name="connsiteX3-147" fmla="*/ 12190204 w 12190362"/>
              <a:gd name="connsiteY3-148" fmla="*/ 478813 h 478813"/>
              <a:gd name="connsiteX4-149" fmla="*/ 0 w 12190362"/>
              <a:gd name="connsiteY4-150" fmla="*/ 475594 h 47881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9" name="Gerade Verbindung 11"/>
          <p:cNvCxnSpPr/>
          <p:nvPr userDrawn="1"/>
        </p:nvCxnSpPr>
        <p:spPr>
          <a:xfrm flipH="1">
            <a:off x="515938" y="5267694"/>
            <a:ext cx="720000" cy="0"/>
          </a:xfrm>
          <a:prstGeom prst="line">
            <a:avLst/>
          </a:prstGeom>
          <a:ln w="19050">
            <a:solidFill>
              <a:srgbClr val="FF9300"/>
            </a:solidFill>
          </a:ln>
        </p:spPr>
        <p:style>
          <a:lnRef idx="1">
            <a:schemeClr val="accent1"/>
          </a:lnRef>
          <a:fillRef idx="0">
            <a:schemeClr val="accent1"/>
          </a:fillRef>
          <a:effectRef idx="0">
            <a:schemeClr val="accent1"/>
          </a:effectRef>
          <a:fontRef idx="minor">
            <a:schemeClr val="tx1"/>
          </a:fontRef>
        </p:style>
      </p:cxnSp>
      <p:sp>
        <p:nvSpPr>
          <p:cNvPr id="13" name="Titelplatzhalter 1"/>
          <p:cNvSpPr txBox="1"/>
          <p:nvPr userDrawn="1"/>
        </p:nvSpPr>
        <p:spPr>
          <a:xfrm>
            <a:off x="515937" y="4464082"/>
            <a:ext cx="9420226" cy="584775"/>
          </a:xfrm>
          <a:prstGeom prst="rect">
            <a:avLst/>
          </a:prstGeom>
        </p:spPr>
        <p:txBody>
          <a:bodyPr vert="horz" wrap="square" lIns="0" tIns="0" rIns="180000" bIns="0" rtlCol="0" anchor="b" anchorCtr="0">
            <a:spAutoFit/>
          </a:bodyPr>
          <a:lstStyle>
            <a:lvl1pPr algn="l" defTabSz="914400" rtl="0" eaLnBrk="1" latinLnBrk="0" hangingPunct="1">
              <a:lnSpc>
                <a:spcPct val="100000"/>
              </a:lnSpc>
              <a:spcBef>
                <a:spcPct val="0"/>
              </a:spcBef>
              <a:buNone/>
              <a:defRPr lang="de-DE" sz="3800" b="1" kern="1200">
                <a:solidFill>
                  <a:schemeClr val="bg1"/>
                </a:solidFill>
                <a:latin typeface="+mj-lt"/>
                <a:ea typeface="Roboto" panose="02000000000000000000" pitchFamily="2" charset="0"/>
                <a:cs typeface="+mj-cs"/>
              </a:defRPr>
            </a:lvl1pPr>
          </a:lstStyle>
          <a:p>
            <a:r>
              <a:rPr lang="en-US" dirty="0"/>
              <a:t>Thank you!</a:t>
            </a:r>
            <a:endParaRPr lang="en-US" dirty="0"/>
          </a:p>
        </p:txBody>
      </p:sp>
      <p:sp>
        <p:nvSpPr>
          <p:cNvPr id="8" name="Content Placeholder 4"/>
          <p:cNvSpPr>
            <a:spLocks noGrp="1"/>
          </p:cNvSpPr>
          <p:nvPr>
            <p:ph sz="quarter" idx="26" hasCustomPrompt="1"/>
          </p:nvPr>
        </p:nvSpPr>
        <p:spPr>
          <a:xfrm>
            <a:off x="515939" y="5347252"/>
            <a:ext cx="5400674" cy="854063"/>
          </a:xfrm>
        </p:spPr>
        <p:txBody>
          <a:bodyPr anchor="b"/>
          <a:lstStyle>
            <a:lvl1pPr marL="0" indent="0">
              <a:spcAft>
                <a:spcPts val="0"/>
              </a:spcAft>
              <a:buClr>
                <a:schemeClr val="bg1"/>
              </a:buClr>
              <a:buNone/>
              <a:defRPr sz="18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Speakers</a:t>
            </a:r>
            <a:endParaRPr lang="en-US" dirty="0"/>
          </a:p>
          <a:p>
            <a:pPr lvl="0"/>
            <a:r>
              <a:rPr lang="en-US" dirty="0"/>
              <a:t>and Date</a:t>
            </a:r>
            <a:endParaRPr lang="en-US"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showMasterSp="0" userDrawn="1">
  <p:cSld name="Goodbye 02">
    <p:bg>
      <p:bgPr>
        <a:gradFill>
          <a:gsLst>
            <a:gs pos="0">
              <a:srgbClr val="0062A4"/>
            </a:gs>
            <a:gs pos="85000">
              <a:schemeClr val="tx2"/>
            </a:gs>
          </a:gsLst>
          <a:lin ang="0" scaled="0"/>
        </a:gradFill>
        <a:effectLst/>
      </p:bgPr>
    </p:bg>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2" cstate="screen"/>
          <a:srcRect/>
          <a:stretch>
            <a:fillRect/>
          </a:stretch>
        </p:blipFill>
        <p:spPr>
          <a:xfrm>
            <a:off x="4351338" y="2115861"/>
            <a:ext cx="3482975" cy="1860490"/>
          </a:xfrm>
          <a:prstGeom prst="rect">
            <a:avLst/>
          </a:prstGeom>
        </p:spPr>
      </p:pic>
      <p:sp>
        <p:nvSpPr>
          <p:cNvPr id="10" name="Trapez 1"/>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1" fmla="*/ 0 w 12192000"/>
              <a:gd name="connsiteY0-2" fmla="*/ 512762 h 512762"/>
              <a:gd name="connsiteX1-3" fmla="*/ 3201 w 12192000"/>
              <a:gd name="connsiteY1-4" fmla="*/ 256559 h 512762"/>
              <a:gd name="connsiteX2-5" fmla="*/ 12063810 w 12192000"/>
              <a:gd name="connsiteY2-6" fmla="*/ 0 h 512762"/>
              <a:gd name="connsiteX3-7" fmla="*/ 12192000 w 12192000"/>
              <a:gd name="connsiteY3-8" fmla="*/ 512762 h 512762"/>
              <a:gd name="connsiteX4-9" fmla="*/ 0 w 12192000"/>
              <a:gd name="connsiteY4-10" fmla="*/ 512762 h 512762"/>
              <a:gd name="connsiteX0-11" fmla="*/ 0 w 12195378"/>
              <a:gd name="connsiteY0-12" fmla="*/ 512762 h 512762"/>
              <a:gd name="connsiteX1-13" fmla="*/ 3201 w 12195378"/>
              <a:gd name="connsiteY1-14" fmla="*/ 256559 h 512762"/>
              <a:gd name="connsiteX2-15" fmla="*/ 12195378 w 12195378"/>
              <a:gd name="connsiteY2-16" fmla="*/ 0 h 512762"/>
              <a:gd name="connsiteX3-17" fmla="*/ 12192000 w 12195378"/>
              <a:gd name="connsiteY3-18" fmla="*/ 512762 h 512762"/>
              <a:gd name="connsiteX4-19" fmla="*/ 0 w 12195378"/>
              <a:gd name="connsiteY4-20" fmla="*/ 512762 h 512762"/>
              <a:gd name="connsiteX0-21" fmla="*/ 0 w 12208020"/>
              <a:gd name="connsiteY0-22" fmla="*/ 479051 h 479051"/>
              <a:gd name="connsiteX1-23" fmla="*/ 3201 w 12208020"/>
              <a:gd name="connsiteY1-24" fmla="*/ 222848 h 479051"/>
              <a:gd name="connsiteX2-25" fmla="*/ 12208020 w 12208020"/>
              <a:gd name="connsiteY2-26" fmla="*/ 0 h 479051"/>
              <a:gd name="connsiteX3-27" fmla="*/ 12192000 w 12208020"/>
              <a:gd name="connsiteY3-28" fmla="*/ 479051 h 479051"/>
              <a:gd name="connsiteX4-29" fmla="*/ 0 w 12208020"/>
              <a:gd name="connsiteY4-30" fmla="*/ 479051 h 479051"/>
              <a:gd name="connsiteX0-31" fmla="*/ 0 w 12195378"/>
              <a:gd name="connsiteY0-32" fmla="*/ 491692 h 491692"/>
              <a:gd name="connsiteX1-33" fmla="*/ 3201 w 12195378"/>
              <a:gd name="connsiteY1-34" fmla="*/ 235489 h 491692"/>
              <a:gd name="connsiteX2-35" fmla="*/ 12195378 w 12195378"/>
              <a:gd name="connsiteY2-36" fmla="*/ 0 h 491692"/>
              <a:gd name="connsiteX3-37" fmla="*/ 12192000 w 12195378"/>
              <a:gd name="connsiteY3-38" fmla="*/ 491692 h 491692"/>
              <a:gd name="connsiteX4-39" fmla="*/ 0 w 12195378"/>
              <a:gd name="connsiteY4-40" fmla="*/ 491692 h 491692"/>
              <a:gd name="connsiteX0-41" fmla="*/ 0 w 12195378"/>
              <a:gd name="connsiteY0-42" fmla="*/ 491692 h 491692"/>
              <a:gd name="connsiteX1-43" fmla="*/ 7415 w 12195378"/>
              <a:gd name="connsiteY1-44" fmla="*/ 205993 h 491692"/>
              <a:gd name="connsiteX2-45" fmla="*/ 12195378 w 12195378"/>
              <a:gd name="connsiteY2-46" fmla="*/ 0 h 491692"/>
              <a:gd name="connsiteX3-47" fmla="*/ 12192000 w 12195378"/>
              <a:gd name="connsiteY3-48" fmla="*/ 491692 h 491692"/>
              <a:gd name="connsiteX4-49" fmla="*/ 0 w 12195378"/>
              <a:gd name="connsiteY4-50" fmla="*/ 491692 h 491692"/>
              <a:gd name="connsiteX0-51" fmla="*/ 0 w 12195378"/>
              <a:gd name="connsiteY0-52" fmla="*/ 491692 h 491692"/>
              <a:gd name="connsiteX1-53" fmla="*/ 3201 w 12195378"/>
              <a:gd name="connsiteY1-54" fmla="*/ 205993 h 491692"/>
              <a:gd name="connsiteX2-55" fmla="*/ 12195378 w 12195378"/>
              <a:gd name="connsiteY2-56" fmla="*/ 0 h 491692"/>
              <a:gd name="connsiteX3-57" fmla="*/ 12192000 w 12195378"/>
              <a:gd name="connsiteY3-58" fmla="*/ 491692 h 491692"/>
              <a:gd name="connsiteX4-59" fmla="*/ 0 w 12195378"/>
              <a:gd name="connsiteY4-60" fmla="*/ 491692 h 491692"/>
              <a:gd name="connsiteX0-61" fmla="*/ 5227 w 12192177"/>
              <a:gd name="connsiteY0-62" fmla="*/ 491692 h 491692"/>
              <a:gd name="connsiteX1-63" fmla="*/ 0 w 12192177"/>
              <a:gd name="connsiteY1-64" fmla="*/ 205993 h 491692"/>
              <a:gd name="connsiteX2-65" fmla="*/ 12192177 w 12192177"/>
              <a:gd name="connsiteY2-66" fmla="*/ 0 h 491692"/>
              <a:gd name="connsiteX3-67" fmla="*/ 12188799 w 12192177"/>
              <a:gd name="connsiteY3-68" fmla="*/ 491692 h 491692"/>
              <a:gd name="connsiteX4-69" fmla="*/ 5227 w 12192177"/>
              <a:gd name="connsiteY4-70" fmla="*/ 491692 h 491692"/>
              <a:gd name="connsiteX0-71" fmla="*/ 5227 w 12192177"/>
              <a:gd name="connsiteY0-72" fmla="*/ 491692 h 494911"/>
              <a:gd name="connsiteX1-73" fmla="*/ 0 w 12192177"/>
              <a:gd name="connsiteY1-74" fmla="*/ 205993 h 494911"/>
              <a:gd name="connsiteX2-75" fmla="*/ 12192177 w 12192177"/>
              <a:gd name="connsiteY2-76" fmla="*/ 0 h 494911"/>
              <a:gd name="connsiteX3-77" fmla="*/ 12192019 w 12192177"/>
              <a:gd name="connsiteY3-78" fmla="*/ 494911 h 494911"/>
              <a:gd name="connsiteX4-79" fmla="*/ 5227 w 12192177"/>
              <a:gd name="connsiteY4-80" fmla="*/ 491692 h 494911"/>
              <a:gd name="connsiteX0-81" fmla="*/ 5227 w 12192177"/>
              <a:gd name="connsiteY0-82" fmla="*/ 475594 h 478813"/>
              <a:gd name="connsiteX1-83" fmla="*/ 0 w 12192177"/>
              <a:gd name="connsiteY1-84" fmla="*/ 189895 h 478813"/>
              <a:gd name="connsiteX2-85" fmla="*/ 12192177 w 12192177"/>
              <a:gd name="connsiteY2-86" fmla="*/ 0 h 478813"/>
              <a:gd name="connsiteX3-87" fmla="*/ 12192019 w 12192177"/>
              <a:gd name="connsiteY3-88" fmla="*/ 478813 h 478813"/>
              <a:gd name="connsiteX4-89" fmla="*/ 5227 w 12192177"/>
              <a:gd name="connsiteY4-90" fmla="*/ 475594 h 478813"/>
              <a:gd name="connsiteX0-91" fmla="*/ 22287 w 12209237"/>
              <a:gd name="connsiteY0-92" fmla="*/ 475594 h 478813"/>
              <a:gd name="connsiteX1-93" fmla="*/ 0 w 12209237"/>
              <a:gd name="connsiteY1-94" fmla="*/ 220603 h 478813"/>
              <a:gd name="connsiteX2-95" fmla="*/ 12209237 w 12209237"/>
              <a:gd name="connsiteY2-96" fmla="*/ 0 h 478813"/>
              <a:gd name="connsiteX3-97" fmla="*/ 12209079 w 12209237"/>
              <a:gd name="connsiteY3-98" fmla="*/ 478813 h 478813"/>
              <a:gd name="connsiteX4-99" fmla="*/ 22287 w 12209237"/>
              <a:gd name="connsiteY4-100" fmla="*/ 475594 h 478813"/>
              <a:gd name="connsiteX0-101" fmla="*/ 1815 w 12188765"/>
              <a:gd name="connsiteY0-102" fmla="*/ 475594 h 478813"/>
              <a:gd name="connsiteX1-103" fmla="*/ 0 w 12188765"/>
              <a:gd name="connsiteY1-104" fmla="*/ 183072 h 478813"/>
              <a:gd name="connsiteX2-105" fmla="*/ 12188765 w 12188765"/>
              <a:gd name="connsiteY2-106" fmla="*/ 0 h 478813"/>
              <a:gd name="connsiteX3-107" fmla="*/ 12188607 w 12188765"/>
              <a:gd name="connsiteY3-108" fmla="*/ 478813 h 478813"/>
              <a:gd name="connsiteX4-109" fmla="*/ 1815 w 12188765"/>
              <a:gd name="connsiteY4-110" fmla="*/ 475594 h 478813"/>
              <a:gd name="connsiteX0-111" fmla="*/ 369 w 12190731"/>
              <a:gd name="connsiteY0-112" fmla="*/ 479006 h 479006"/>
              <a:gd name="connsiteX1-113" fmla="*/ 1966 w 12190731"/>
              <a:gd name="connsiteY1-114" fmla="*/ 183072 h 479006"/>
              <a:gd name="connsiteX2-115" fmla="*/ 12190731 w 12190731"/>
              <a:gd name="connsiteY2-116" fmla="*/ 0 h 479006"/>
              <a:gd name="connsiteX3-117" fmla="*/ 12190573 w 12190731"/>
              <a:gd name="connsiteY3-118" fmla="*/ 478813 h 479006"/>
              <a:gd name="connsiteX4-119" fmla="*/ 369 w 12190731"/>
              <a:gd name="connsiteY4-120" fmla="*/ 479006 h 479006"/>
              <a:gd name="connsiteX0-121" fmla="*/ 59818 w 12188765"/>
              <a:gd name="connsiteY0-122" fmla="*/ 438063 h 478813"/>
              <a:gd name="connsiteX1-123" fmla="*/ 0 w 12188765"/>
              <a:gd name="connsiteY1-124" fmla="*/ 183072 h 478813"/>
              <a:gd name="connsiteX2-125" fmla="*/ 12188765 w 12188765"/>
              <a:gd name="connsiteY2-126" fmla="*/ 0 h 478813"/>
              <a:gd name="connsiteX3-127" fmla="*/ 12188607 w 12188765"/>
              <a:gd name="connsiteY3-128" fmla="*/ 478813 h 478813"/>
              <a:gd name="connsiteX4-129" fmla="*/ 59818 w 12188765"/>
              <a:gd name="connsiteY4-130" fmla="*/ 438063 h 478813"/>
              <a:gd name="connsiteX0-131" fmla="*/ 59818 w 12188765"/>
              <a:gd name="connsiteY0-132" fmla="*/ 438063 h 478813"/>
              <a:gd name="connsiteX1-133" fmla="*/ 0 w 12188765"/>
              <a:gd name="connsiteY1-134" fmla="*/ 183072 h 478813"/>
              <a:gd name="connsiteX2-135" fmla="*/ 12188765 w 12188765"/>
              <a:gd name="connsiteY2-136" fmla="*/ 0 h 478813"/>
              <a:gd name="connsiteX3-137" fmla="*/ 12188607 w 12188765"/>
              <a:gd name="connsiteY3-138" fmla="*/ 478813 h 478813"/>
              <a:gd name="connsiteX4-139" fmla="*/ 59818 w 12188765"/>
              <a:gd name="connsiteY4-140" fmla="*/ 438063 h 478813"/>
              <a:gd name="connsiteX0-141" fmla="*/ 0 w 12190362"/>
              <a:gd name="connsiteY0-142" fmla="*/ 475594 h 478813"/>
              <a:gd name="connsiteX1-143" fmla="*/ 1597 w 12190362"/>
              <a:gd name="connsiteY1-144" fmla="*/ 183072 h 478813"/>
              <a:gd name="connsiteX2-145" fmla="*/ 12190362 w 12190362"/>
              <a:gd name="connsiteY2-146" fmla="*/ 0 h 478813"/>
              <a:gd name="connsiteX3-147" fmla="*/ 12190204 w 12190362"/>
              <a:gd name="connsiteY3-148" fmla="*/ 478813 h 478813"/>
              <a:gd name="connsiteX4-149" fmla="*/ 0 w 12190362"/>
              <a:gd name="connsiteY4-150" fmla="*/ 475594 h 47881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Footer Placeholder 4"/>
          <p:cNvSpPr>
            <a:spLocks noGrp="1"/>
          </p:cNvSpPr>
          <p:nvPr>
            <p:ph type="ftr" sz="quarter" idx="3"/>
          </p:nvPr>
        </p:nvSpPr>
        <p:spPr>
          <a:xfrm>
            <a:off x="506666" y="6611112"/>
            <a:ext cx="11169397" cy="128016"/>
          </a:xfrm>
          <a:prstGeom prst="rect">
            <a:avLst/>
          </a:prstGeom>
        </p:spPr>
        <p:txBody>
          <a:bodyPr vert="horz" lIns="0" tIns="0" rIns="0" bIns="0" rtlCol="0" anchor="t"/>
          <a:lstStyle>
            <a:lvl1pPr algn="l">
              <a:defRPr sz="800">
                <a:solidFill>
                  <a:schemeClr val="tx2"/>
                </a:solidFill>
                <a:latin typeface="+mj-lt"/>
              </a:defRPr>
            </a:lvl1pPr>
          </a:lstStyle>
          <a:p>
            <a:r>
              <a:rPr lang="en-US"/>
              <a:t>Innovation with Integrity</a:t>
            </a:r>
            <a:endParaRPr lang="en-US" dirty="0"/>
          </a:p>
        </p:txBody>
      </p:sp>
      <p:pic>
        <p:nvPicPr>
          <p:cNvPr id="5" name="Picture 4" descr="Text&#10;&#10;Description automatically generated"/>
          <p:cNvPicPr>
            <a:picLocks noChangeAspect="1"/>
          </p:cNvPicPr>
          <p:nvPr userDrawn="1"/>
        </p:nvPicPr>
        <p:blipFill>
          <a:blip r:embed="rId3"/>
          <a:stretch>
            <a:fillRect/>
          </a:stretch>
        </p:blipFill>
        <p:spPr>
          <a:xfrm>
            <a:off x="4763678" y="4260385"/>
            <a:ext cx="2664644" cy="409944"/>
          </a:xfrm>
          <a:prstGeom prst="rect">
            <a:avLst/>
          </a:prstGeom>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3" Type="http://schemas.openxmlformats.org/officeDocument/2006/relationships/theme" Target="../theme/theme2.xml"/><Relationship Id="rId42" Type="http://schemas.openxmlformats.org/officeDocument/2006/relationships/image" Target="../media/image5.png"/><Relationship Id="rId41" Type="http://schemas.openxmlformats.org/officeDocument/2006/relationships/slideLayout" Target="../slideLayouts/slideLayout52.xml"/><Relationship Id="rId40" Type="http://schemas.openxmlformats.org/officeDocument/2006/relationships/slideLayout" Target="../slideLayouts/slideLayout51.xml"/><Relationship Id="rId4" Type="http://schemas.openxmlformats.org/officeDocument/2006/relationships/slideLayout" Target="../slideLayouts/slideLayout15.xml"/><Relationship Id="rId39" Type="http://schemas.openxmlformats.org/officeDocument/2006/relationships/slideLayout" Target="../slideLayouts/slideLayout50.xml"/><Relationship Id="rId38" Type="http://schemas.openxmlformats.org/officeDocument/2006/relationships/slideLayout" Target="../slideLayouts/slideLayout49.xml"/><Relationship Id="rId37" Type="http://schemas.openxmlformats.org/officeDocument/2006/relationships/slideLayout" Target="../slideLayouts/slideLayout48.xml"/><Relationship Id="rId36" Type="http://schemas.openxmlformats.org/officeDocument/2006/relationships/slideLayout" Target="../slideLayouts/slideLayout47.xml"/><Relationship Id="rId35" Type="http://schemas.openxmlformats.org/officeDocument/2006/relationships/slideLayout" Target="../slideLayouts/slideLayout46.xml"/><Relationship Id="rId34" Type="http://schemas.openxmlformats.org/officeDocument/2006/relationships/slideLayout" Target="../slideLayouts/slideLayout45.xml"/><Relationship Id="rId33" Type="http://schemas.openxmlformats.org/officeDocument/2006/relationships/slideLayout" Target="../slideLayouts/slideLayout44.xml"/><Relationship Id="rId32" Type="http://schemas.openxmlformats.org/officeDocument/2006/relationships/slideLayout" Target="../slideLayouts/slideLayout43.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3" Type="http://schemas.openxmlformats.org/officeDocument/2006/relationships/slideLayout" Target="../slideLayouts/slideLayout14.xml"/><Relationship Id="rId29" Type="http://schemas.openxmlformats.org/officeDocument/2006/relationships/slideLayout" Target="../slideLayouts/slideLayout40.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0" Type="http://schemas.openxmlformats.org/officeDocument/2006/relationships/slideLayout" Target="../slideLayouts/slideLayout31.xml"/><Relationship Id="rId2" Type="http://schemas.openxmlformats.org/officeDocument/2006/relationships/slideLayout" Target="../slideLayouts/slideLayout13.xml"/><Relationship Id="rId19" Type="http://schemas.openxmlformats.org/officeDocument/2006/relationships/slideLayout" Target="../slideLayouts/slideLayout30.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15937" y="505635"/>
            <a:ext cx="9420225" cy="664797"/>
          </a:xfrm>
          <a:prstGeom prst="rect">
            <a:avLst/>
          </a:prstGeom>
        </p:spPr>
        <p:txBody>
          <a:bodyPr vert="horz" wrap="square" lIns="0" tIns="0" rIns="180000" bIns="0" rtlCol="0" anchor="b" anchorCtr="0">
            <a:spAutoFit/>
          </a:bodyPr>
          <a:lstStyle/>
          <a:p>
            <a:pPr lvl="0"/>
            <a:r>
              <a:rPr lang="de-DE" noProof="0"/>
              <a:t>Mastertitelformat bearbeiten</a:t>
            </a:r>
            <a:endParaRPr lang="en-US" noProof="0" dirty="0"/>
          </a:p>
        </p:txBody>
      </p:sp>
      <p:sp>
        <p:nvSpPr>
          <p:cNvPr id="3" name="Textplatzhalter 2"/>
          <p:cNvSpPr>
            <a:spLocks noGrp="1"/>
          </p:cNvSpPr>
          <p:nvPr>
            <p:ph type="body" idx="1"/>
          </p:nvPr>
        </p:nvSpPr>
        <p:spPr>
          <a:xfrm>
            <a:off x="515937" y="1592263"/>
            <a:ext cx="11160125" cy="4608512"/>
          </a:xfrm>
          <a:prstGeom prst="rect">
            <a:avLst/>
          </a:prstGeom>
        </p:spPr>
        <p:txBody>
          <a:bodyPr vert="horz" lIns="0" tIns="0" rIns="0" bIns="0" rtlCol="0">
            <a:noAutofit/>
          </a:bodyPr>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en-US" dirty="0"/>
          </a:p>
        </p:txBody>
      </p:sp>
      <p:sp>
        <p:nvSpPr>
          <p:cNvPr id="4" name="Datumsplatzhalter 3"/>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84BB5714-C610-4F3E-944B-56766204E96A}" type="datetime1">
              <a:rPr lang="de-DE" smtClean="0"/>
            </a:fld>
            <a:endParaRPr lang="en-US" dirty="0"/>
          </a:p>
        </p:txBody>
      </p:sp>
      <p:sp>
        <p:nvSpPr>
          <p:cNvPr id="6" name="Foliennummernplatzhalter 5"/>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fld>
            <a:endParaRPr lang="en-US" dirty="0"/>
          </a:p>
        </p:txBody>
      </p:sp>
      <p:sp>
        <p:nvSpPr>
          <p:cNvPr id="5" name="Footer Placeholder 4"/>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11" name="Datumsplatzhalter 3"/>
          <p:cNvSpPr txBox="1"/>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endParaRPr lang="en-US" noProof="0" dirty="0">
              <a:latin typeface="+mj-lt"/>
            </a:endParaRPr>
          </a:p>
        </p:txBody>
      </p:sp>
      <p:sp>
        <p:nvSpPr>
          <p:cNvPr id="25" name="Textfeld 28"/>
          <p:cNvSpPr txBox="1"/>
          <p:nvPr userDrawn="1"/>
        </p:nvSpPr>
        <p:spPr>
          <a:xfrm>
            <a:off x="515939" y="6611112"/>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2021 Bruker</a:t>
            </a:r>
            <a:endParaRPr lang="en-US" sz="800" noProof="0" dirty="0">
              <a:solidFill>
                <a:schemeClr val="accent3"/>
              </a:solidFill>
              <a:latin typeface="+mj-lt"/>
              <a:ea typeface="Roboto" panose="02000000000000000000" pitchFamily="2" charset="0"/>
            </a:endParaRPr>
          </a:p>
        </p:txBody>
      </p:sp>
      <p:cxnSp>
        <p:nvCxnSpPr>
          <p:cNvPr id="29" name="Gerade Verbindung 6"/>
          <p:cNvCxnSpPr/>
          <p:nvPr userDrawn="1"/>
        </p:nvCxnSpPr>
        <p:spPr>
          <a:xfrm flipH="1">
            <a:off x="515938" y="1304925"/>
            <a:ext cx="720000" cy="0"/>
          </a:xfrm>
          <a:prstGeom prst="line">
            <a:avLst/>
          </a:prstGeom>
          <a:ln w="19050">
            <a:solidFill>
              <a:srgbClr val="008CEB"/>
            </a:solidFill>
          </a:ln>
        </p:spPr>
        <p:style>
          <a:lnRef idx="1">
            <a:schemeClr val="accent1"/>
          </a:lnRef>
          <a:fillRef idx="0">
            <a:schemeClr val="accent1"/>
          </a:fillRef>
          <a:effectRef idx="0">
            <a:schemeClr val="accent1"/>
          </a:effectRef>
          <a:fontRef idx="minor">
            <a:schemeClr val="tx1"/>
          </a:fontRef>
        </p:style>
      </p:cxnSp>
      <p:sp>
        <p:nvSpPr>
          <p:cNvPr id="12" name="Datumsplatzhalter 3"/>
          <p:cNvSpPr txBox="1"/>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endParaRPr lang="en-US" noProof="0" dirty="0">
              <a:latin typeface="+mj-lt"/>
            </a:endParaRPr>
          </a:p>
        </p:txBody>
      </p:sp>
      <p:pic>
        <p:nvPicPr>
          <p:cNvPr id="13" name="Grafik 13"/>
          <p:cNvPicPr>
            <a:picLocks noChangeAspect="1"/>
          </p:cNvPicPr>
          <p:nvPr userDrawn="1"/>
        </p:nvPicPr>
        <p:blipFill>
          <a:blip r:embed="rId42"/>
          <a:srcRect/>
          <a:stretch>
            <a:fillRect/>
          </a:stretch>
        </p:blipFill>
        <p:spPr>
          <a:xfrm>
            <a:off x="10733747" y="305256"/>
            <a:ext cx="935631" cy="499003"/>
          </a:xfrm>
          <a:prstGeom prst="rect">
            <a:avLst/>
          </a:prstGeom>
        </p:spPr>
      </p:pic>
      <p:sp>
        <p:nvSpPr>
          <p:cNvPr id="7" name="MSIPCMContentMarking" descr="{&quot;HashCode&quot;:-527952489,&quot;Placement&quot;:&quot;Footer&quot;,&quot;Top&quot;:522.0343,&quot;Left&quot;:436.052979,&quot;SlideWidth&quot;:960,&quot;SlideHeight&quot;:540}"/>
          <p:cNvSpPr txBox="1"/>
          <p:nvPr userDrawn="1"/>
        </p:nvSpPr>
        <p:spPr>
          <a:xfrm>
            <a:off x="5537873" y="6629836"/>
            <a:ext cx="1116254" cy="228163"/>
          </a:xfrm>
          <a:prstGeom prst="rect">
            <a:avLst/>
          </a:prstGeom>
        </p:spPr>
        <p:txBody>
          <a:bodyPr vert="horz" wrap="square" lIns="0" tIns="0" rIns="0" bIns="0" rtlCol="0" anchor="ctr" anchorCtr="1">
            <a:noAutofit/>
          </a:bodyPr>
          <a:lstStyle/>
          <a:p>
            <a:pPr marL="0" indent="0" algn="ctr">
              <a:spcBef>
                <a:spcPts val="0"/>
              </a:spcBef>
              <a:spcAft>
                <a:spcPts val="0"/>
              </a:spcAft>
              <a:buNone/>
            </a:pPr>
            <a:r>
              <a:rPr lang="en-US" sz="800">
                <a:solidFill>
                  <a:srgbClr val="000000"/>
                </a:solidFill>
                <a:latin typeface="Calibri" panose="020F0502020204030204" charset="0"/>
              </a:rPr>
              <a:t>-Bruker Confidential-</a:t>
            </a:r>
            <a:endParaRPr lang="en-US" sz="800" dirty="0">
              <a:solidFill>
                <a:srgbClr val="000000"/>
              </a:solidFill>
              <a:latin typeface="Calibri" panose="020F050202020403020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Lst>
  <p:hf hdr="0"/>
  <p:txStyles>
    <p:titleStyle>
      <a:lvl1pPr algn="l" defTabSz="914400" rtl="0" eaLnBrk="1" latinLnBrk="0" hangingPunct="1">
        <a:lnSpc>
          <a:spcPct val="90000"/>
        </a:lnSpc>
        <a:spcBef>
          <a:spcPct val="0"/>
        </a:spcBef>
        <a:buNone/>
        <a:defRPr lang="de-DE" sz="2400" b="1" kern="1200" dirty="0">
          <a:solidFill>
            <a:schemeClr val="tx1"/>
          </a:solidFill>
          <a:latin typeface="+mj-lt"/>
          <a:ea typeface="Roboto" panose="02000000000000000000" pitchFamily="2" charset="0"/>
          <a:cs typeface="+mj-cs"/>
        </a:defRPr>
      </a:lvl1pPr>
    </p:titleStyle>
    <p:bodyStyle>
      <a:lvl1pPr marL="2286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Roboto Light" panose="02000000000000000000" charset="0"/>
          <a:cs typeface="Roboto Light" panose="02000000000000000000" charset="0"/>
        </a:defRPr>
      </a:lvl1pPr>
      <a:lvl2pPr marL="4572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lang="de-DE" sz="1800" b="0" i="0" kern="1200" dirty="0" smtClean="0">
          <a:solidFill>
            <a:schemeClr val="tx1"/>
          </a:solidFill>
          <a:latin typeface="+mn-lt"/>
          <a:ea typeface="Roboto Light" panose="02000000000000000000" charset="0"/>
          <a:cs typeface="Roboto Light" panose="02000000000000000000" charset="0"/>
        </a:defRPr>
      </a:lvl2pPr>
      <a:lvl3pPr marL="6858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3pPr>
      <a:lvl4pPr marL="9144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4pPr>
      <a:lvl5pPr marL="11430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3.xml"/><Relationship Id="rId2" Type="http://schemas.openxmlformats.org/officeDocument/2006/relationships/image" Target="../media/image7.png"/><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3.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23.xml"/><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3.xml"/><Relationship Id="rId2" Type="http://schemas.openxmlformats.org/officeDocument/2006/relationships/image" Target="../media/image38.png"/><Relationship Id="rId1" Type="http://schemas.openxmlformats.org/officeDocument/2006/relationships/image" Target="../media/image37.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3.xml"/><Relationship Id="rId2" Type="http://schemas.openxmlformats.org/officeDocument/2006/relationships/image" Target="../media/image40.png"/><Relationship Id="rId1" Type="http://schemas.openxmlformats.org/officeDocument/2006/relationships/image" Target="../media/image3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23.xml"/><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image" Target="../media/image15.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23.xml"/><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3.xml"/><Relationship Id="rId1" Type="http://schemas.openxmlformats.org/officeDocument/2006/relationships/image" Target="../media/image23.pn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23.xml"/><Relationship Id="rId4" Type="http://schemas.openxmlformats.org/officeDocument/2006/relationships/image" Target="../media/image48.png"/><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25.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23.xml"/><Relationship Id="rId3" Type="http://schemas.openxmlformats.org/officeDocument/2006/relationships/image" Target="../media/image49.png"/><Relationship Id="rId2" Type="http://schemas.openxmlformats.org/officeDocument/2006/relationships/image" Target="../media/image28.png"/><Relationship Id="rId1"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23.xml"/><Relationship Id="rId3" Type="http://schemas.openxmlformats.org/officeDocument/2006/relationships/image" Target="../media/image51.png"/><Relationship Id="rId2" Type="http://schemas.openxmlformats.org/officeDocument/2006/relationships/image" Target="../media/image32.png"/><Relationship Id="rId1" Type="http://schemas.openxmlformats.org/officeDocument/2006/relationships/image" Target="../media/image50.pn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23.xml"/><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33.png"/><Relationship Id="rId1" Type="http://schemas.openxmlformats.org/officeDocument/2006/relationships/image" Target="../media/image52.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23.xml"/><Relationship Id="rId2" Type="http://schemas.openxmlformats.org/officeDocument/2006/relationships/image" Target="../media/image56.png"/><Relationship Id="rId1" Type="http://schemas.openxmlformats.org/officeDocument/2006/relationships/image" Target="../media/image55.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23.xml"/><Relationship Id="rId2" Type="http://schemas.openxmlformats.org/officeDocument/2006/relationships/image" Target="../media/image58.png"/><Relationship Id="rId1" Type="http://schemas.openxmlformats.org/officeDocument/2006/relationships/image" Target="../media/image5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23.xml"/><Relationship Id="rId4" Type="http://schemas.openxmlformats.org/officeDocument/2006/relationships/image" Target="../media/image42.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59.pn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6.xml"/><Relationship Id="rId5" Type="http://schemas.openxmlformats.org/officeDocument/2006/relationships/slideLayout" Target="../slideLayouts/slideLayout23.xml"/><Relationship Id="rId4" Type="http://schemas.openxmlformats.org/officeDocument/2006/relationships/image" Target="../media/image63.png"/><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23.xml"/><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3.xml"/><Relationship Id="rId1" Type="http://schemas.openxmlformats.org/officeDocument/2006/relationships/image" Target="../media/image23.png"/></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23.xml"/><Relationship Id="rId4" Type="http://schemas.openxmlformats.org/officeDocument/2006/relationships/image" Target="../media/image69.png"/><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25.png"/></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23.xml"/><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3.xml"/><Relationship Id="rId1" Type="http://schemas.openxmlformats.org/officeDocument/2006/relationships/image" Target="../media/image70.png"/></Relationships>
</file>

<file path=ppt/slides/_rels/slide31.xml.rels><?xml version="1.0" encoding="UTF-8" standalone="yes"?>
<Relationships xmlns="http://schemas.openxmlformats.org/package/2006/relationships"><Relationship Id="rId6" Type="http://schemas.openxmlformats.org/officeDocument/2006/relationships/notesSlide" Target="../notesSlides/notesSlide31.xml"/><Relationship Id="rId5" Type="http://schemas.openxmlformats.org/officeDocument/2006/relationships/slideLayout" Target="../slideLayouts/slideLayout23.xml"/><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33.png"/><Relationship Id="rId1" Type="http://schemas.openxmlformats.org/officeDocument/2006/relationships/image" Target="../media/image71.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23.xml"/><Relationship Id="rId2" Type="http://schemas.openxmlformats.org/officeDocument/2006/relationships/image" Target="../media/image73.png"/><Relationship Id="rId1" Type="http://schemas.openxmlformats.org/officeDocument/2006/relationships/image" Target="../media/image72.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23.xml"/><Relationship Id="rId2" Type="http://schemas.openxmlformats.org/officeDocument/2006/relationships/image" Target="../media/image58.png"/><Relationship Id="rId1"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3.xml"/><Relationship Id="rId1" Type="http://schemas.openxmlformats.org/officeDocument/2006/relationships/image" Target="../media/image75.png"/></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23.xml"/><Relationship Id="rId2" Type="http://schemas.openxmlformats.org/officeDocument/2006/relationships/image" Target="../media/image77.png"/><Relationship Id="rId1" Type="http://schemas.openxmlformats.org/officeDocument/2006/relationships/image" Target="../media/image76.png"/></Relationships>
</file>

<file path=ppt/slides/_rels/slide36.xml.rels><?xml version="1.0" encoding="UTF-8" standalone="yes"?>
<Relationships xmlns="http://schemas.openxmlformats.org/package/2006/relationships"><Relationship Id="rId5" Type="http://schemas.openxmlformats.org/officeDocument/2006/relationships/notesSlide" Target="../notesSlides/notesSlide36.xml"/><Relationship Id="rId4" Type="http://schemas.openxmlformats.org/officeDocument/2006/relationships/slideLayout" Target="../slideLayouts/slideLayout23.xml"/><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3.xml"/><Relationship Id="rId1" Type="http://schemas.openxmlformats.org/officeDocument/2006/relationships/image" Target="../media/image81.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3.xml"/><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3.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3.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3.xml"/><Relationship Id="rId1" Type="http://schemas.openxmlformats.org/officeDocument/2006/relationships/image" Target="../media/image23.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3.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23.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8165" y="650240"/>
            <a:ext cx="5774055" cy="478790"/>
          </a:xfrm>
        </p:spPr>
        <p:txBody>
          <a:bodyPr wrap="square">
            <a:noAutofit/>
          </a:bodyPr>
          <a:lstStyle/>
          <a:p>
            <a:r>
              <a:rPr lang="zh-CN" altLang="en-US">
                <a:latin typeface="微软雅黑" panose="020B0503020204020204" charset="-122"/>
                <a:ea typeface="微软雅黑" panose="020B0503020204020204" charset="-122"/>
                <a:sym typeface="+mn-ea"/>
              </a:rPr>
              <a:t>登录软件，打开视频助理</a:t>
            </a:r>
            <a:r>
              <a:rPr lang="zh-CN" altLang="en-US">
                <a:latin typeface="微软雅黑" panose="020B0503020204020204" charset="-122"/>
                <a:ea typeface="微软雅黑" panose="020B0503020204020204" charset="-122"/>
                <a:sym typeface="+mn-ea"/>
              </a:rPr>
              <a:t>程序</a:t>
            </a:r>
            <a:endParaRPr lang="zh-CN" altLang="en-US">
              <a:latin typeface="微软雅黑" panose="020B0503020204020204" charset="-122"/>
              <a:ea typeface="微软雅黑" panose="020B0503020204020204" charset="-122"/>
              <a:sym typeface="+mn-ea"/>
            </a:endParaRPr>
          </a:p>
        </p:txBody>
      </p:sp>
      <p:sp>
        <p:nvSpPr>
          <p:cNvPr id="6" name="Date Placeholder 5"/>
          <p:cNvSpPr>
            <a:spLocks noGrp="1"/>
          </p:cNvSpPr>
          <p:nvPr>
            <p:ph type="dt" sz="half" idx="2"/>
          </p:nvPr>
        </p:nvSpPr>
        <p:spPr>
          <a:xfrm>
            <a:off x="10340579" y="6611112"/>
            <a:ext cx="979694" cy="128016"/>
          </a:xfrm>
        </p:spPr>
        <p:txBody>
          <a:bodyPr/>
          <a:lstStyle/>
          <a:p>
            <a:fld id="{55154DFE-FC5A-4B34-B07C-D747536CE96D}" type="datetime3">
              <a:rPr lang="en-US" smtClean="0"/>
            </a:fld>
            <a:endParaRPr lang="en-US" dirty="0"/>
          </a:p>
        </p:txBody>
      </p:sp>
      <p:sp>
        <p:nvSpPr>
          <p:cNvPr id="7" name="Slide Number Placeholder 6"/>
          <p:cNvSpPr>
            <a:spLocks noGrp="1"/>
          </p:cNvSpPr>
          <p:nvPr>
            <p:ph type="sldNum" sz="quarter" idx="4"/>
          </p:nvPr>
        </p:nvSpPr>
        <p:spPr>
          <a:xfrm>
            <a:off x="11384280" y="6611112"/>
            <a:ext cx="291782" cy="128016"/>
          </a:xfrm>
        </p:spPr>
        <p:txBody>
          <a:bodyPr/>
          <a:lstStyle/>
          <a:p>
            <a:fld id="{A520213A-032B-FE42-940A-86A4C9AC44D3}" type="slidenum">
              <a:rPr lang="en-US" smtClean="0"/>
            </a:fld>
            <a:endParaRPr lang="en-US" dirty="0"/>
          </a:p>
        </p:txBody>
      </p:sp>
      <p:sp>
        <p:nvSpPr>
          <p:cNvPr id="8" name="Footer Placeholder 7"/>
          <p:cNvSpPr>
            <a:spLocks noGrp="1"/>
          </p:cNvSpPr>
          <p:nvPr>
            <p:ph type="ftr" sz="quarter" idx="3"/>
          </p:nvPr>
        </p:nvSpPr>
        <p:spPr>
          <a:xfrm>
            <a:off x="4351338" y="6611112"/>
            <a:ext cx="5925232" cy="128016"/>
          </a:xfrm>
        </p:spPr>
        <p:txBody>
          <a:bodyPr/>
          <a:lstStyle/>
          <a:p>
            <a:r>
              <a:rPr lang="en-US"/>
              <a:t>Innovation with Integrity</a:t>
            </a:r>
            <a:endParaRPr lang="en-US" dirty="0"/>
          </a:p>
        </p:txBody>
      </p:sp>
      <p:sp>
        <p:nvSpPr>
          <p:cNvPr id="4" name="文本框 3"/>
          <p:cNvSpPr txBox="1"/>
          <p:nvPr/>
        </p:nvSpPr>
        <p:spPr>
          <a:xfrm>
            <a:off x="822325" y="1546225"/>
            <a:ext cx="7155815" cy="829945"/>
          </a:xfrm>
          <a:prstGeom prst="rect">
            <a:avLst/>
          </a:prstGeom>
        </p:spPr>
        <p:txBody>
          <a:bodyPr wrap="square">
            <a:spAutoFit/>
          </a:bodyPr>
          <a:p>
            <a:r>
              <a:rPr lang="en-US" altLang="zh-CN" sz="1600">
                <a:latin typeface="宋体" panose="02010600030101010101" pitchFamily="2" charset="-122"/>
                <a:ea typeface="宋体" panose="02010600030101010101" pitchFamily="2" charset="-122"/>
                <a:cs typeface="宋体" panose="02010600030101010101" pitchFamily="2" charset="-122"/>
                <a:sym typeface="+mn-ea"/>
              </a:rPr>
              <a:t>1.</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登陆</a:t>
            </a:r>
            <a:r>
              <a:rPr lang="en-US" altLang="zh-CN" sz="1600">
                <a:latin typeface="宋体" panose="02010600030101010101" pitchFamily="2" charset="-122"/>
                <a:ea typeface="宋体" panose="02010600030101010101" pitchFamily="2" charset="-122"/>
                <a:cs typeface="宋体" panose="02010600030101010101" pitchFamily="2" charset="-122"/>
                <a:sym typeface="+mn-ea"/>
              </a:rPr>
              <a:t>OPUS</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软件，仪器预热完成后，打开</a:t>
            </a:r>
            <a:r>
              <a:rPr lang="en-US" altLang="zh-CN" sz="1600" b="1">
                <a:latin typeface="宋体" panose="02010600030101010101" pitchFamily="2" charset="-122"/>
                <a:ea typeface="宋体" panose="02010600030101010101" pitchFamily="2" charset="-122"/>
                <a:cs typeface="宋体" panose="02010600030101010101" pitchFamily="2" charset="-122"/>
                <a:sym typeface="+mn-ea"/>
              </a:rPr>
              <a:t>Video Wizard</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视频助理程序，</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点击</a:t>
            </a:r>
            <a:endParaRPr lang="zh-CN" altLang="en-US" sz="1600" b="0">
              <a:latin typeface="宋体" panose="02010600030101010101" pitchFamily="2" charset="-122"/>
              <a:ea typeface="宋体" panose="02010600030101010101" pitchFamily="2" charset="-122"/>
              <a:cs typeface="宋体" panose="02010600030101010101" pitchFamily="2" charset="-122"/>
            </a:endParaRPr>
          </a:p>
          <a:p>
            <a:pPr algn="l"/>
            <a:endParaRPr lang="zh-CN" altLang="en-US" sz="1600" b="0">
              <a:latin typeface="宋体" panose="02010600030101010101" pitchFamily="2" charset="-122"/>
              <a:ea typeface="宋体" panose="02010600030101010101" pitchFamily="2" charset="-122"/>
              <a:cs typeface="宋体" panose="02010600030101010101" pitchFamily="2" charset="-122"/>
            </a:endParaRPr>
          </a:p>
          <a:p>
            <a:pPr algn="l"/>
            <a:endParaRPr lang="zh-CN" altLang="en-US" sz="16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0" name="文本框 9"/>
          <p:cNvSpPr txBox="1"/>
          <p:nvPr/>
        </p:nvSpPr>
        <p:spPr>
          <a:xfrm>
            <a:off x="4495800" y="147320"/>
            <a:ext cx="2845435" cy="307340"/>
          </a:xfrm>
          <a:prstGeom prst="rect">
            <a:avLst/>
          </a:prstGeom>
        </p:spPr>
        <p:txBody>
          <a:bodyPr vert="horz" wrap="square" lIns="0" tIns="0" rIns="0" bIns="0" rtlCol="0" anchor="t">
            <a:spAutoFit/>
          </a:bodyPr>
          <a:p>
            <a:pPr marL="0" indent="0" algn="l">
              <a:buNone/>
            </a:pPr>
            <a:r>
              <a:rPr lang="en-US" altLang="zh-CN" sz="2000" b="1">
                <a:latin typeface="微软雅黑" panose="020B0503020204020204" charset="-122"/>
                <a:ea typeface="微软雅黑" panose="020B0503020204020204" charset="-122"/>
                <a:sym typeface="+mn-ea"/>
              </a:rPr>
              <a:t>LUMOS II </a:t>
            </a:r>
            <a:r>
              <a:rPr lang="zh-CN" altLang="en-US" sz="2000" b="1">
                <a:latin typeface="微软雅黑" panose="020B0503020204020204" charset="-122"/>
                <a:ea typeface="微软雅黑" panose="020B0503020204020204" charset="-122"/>
                <a:sym typeface="+mn-ea"/>
              </a:rPr>
              <a:t>操作流程</a:t>
            </a:r>
            <a:endParaRPr lang="zh-CN" altLang="en-US" sz="2000" b="1" dirty="0" smtClean="0">
              <a:latin typeface="微软雅黑" panose="020B0503020204020204" charset="-122"/>
              <a:ea typeface="微软雅黑" panose="020B0503020204020204" charset="-122"/>
              <a:sym typeface="+mn-ea"/>
            </a:endParaRPr>
          </a:p>
        </p:txBody>
      </p:sp>
      <p:pic>
        <p:nvPicPr>
          <p:cNvPr id="12" name="图片 11"/>
          <p:cNvPicPr>
            <a:picLocks noChangeAspect="1"/>
          </p:cNvPicPr>
          <p:nvPr/>
        </p:nvPicPr>
        <p:blipFill>
          <a:blip r:embed="rId1"/>
          <a:stretch>
            <a:fillRect/>
          </a:stretch>
        </p:blipFill>
        <p:spPr>
          <a:xfrm>
            <a:off x="2065020" y="2934970"/>
            <a:ext cx="4810125" cy="2524125"/>
          </a:xfrm>
          <a:prstGeom prst="rect">
            <a:avLst/>
          </a:prstGeom>
        </p:spPr>
      </p:pic>
      <p:pic>
        <p:nvPicPr>
          <p:cNvPr id="9" name="图片 8"/>
          <p:cNvPicPr>
            <a:picLocks noChangeAspect="1"/>
          </p:cNvPicPr>
          <p:nvPr/>
        </p:nvPicPr>
        <p:blipFill>
          <a:blip r:embed="rId2"/>
          <a:stretch>
            <a:fillRect/>
          </a:stretch>
        </p:blipFill>
        <p:spPr>
          <a:xfrm>
            <a:off x="7847965" y="1205230"/>
            <a:ext cx="2990850" cy="1647825"/>
          </a:xfrm>
          <a:prstGeom prst="rect">
            <a:avLst/>
          </a:prstGeom>
        </p:spPr>
      </p:pic>
      <p:sp>
        <p:nvSpPr>
          <p:cNvPr id="13" name="矩形 12"/>
          <p:cNvSpPr/>
          <p:nvPr/>
        </p:nvSpPr>
        <p:spPr>
          <a:xfrm>
            <a:off x="8698865" y="1546225"/>
            <a:ext cx="587375" cy="598170"/>
          </a:xfrm>
          <a:prstGeom prst="rect">
            <a:avLst/>
          </a:prstGeom>
          <a:noFill/>
          <a:ln w="28575">
            <a:solidFill>
              <a:srgbClr val="FF0000"/>
            </a:soli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8165" y="650240"/>
            <a:ext cx="4288155" cy="478790"/>
          </a:xfrm>
        </p:spPr>
        <p:txBody>
          <a:bodyPr wrap="square">
            <a:noAutofit/>
          </a:bodyPr>
          <a:lstStyle/>
          <a:p>
            <a:r>
              <a:rPr lang="zh-CN" altLang="de-DE">
                <a:latin typeface="微软雅黑" panose="020B0503020204020204" charset="-122"/>
                <a:ea typeface="微软雅黑" panose="020B0503020204020204" charset="-122"/>
                <a:sym typeface="+mn-ea"/>
              </a:rPr>
              <a:t>透射</a:t>
            </a:r>
            <a:r>
              <a:rPr lang="en-US" altLang="zh-CN">
                <a:latin typeface="微软雅黑" panose="020B0503020204020204" charset="-122"/>
                <a:ea typeface="微软雅黑" panose="020B0503020204020204" charset="-122"/>
                <a:sym typeface="+mn-ea"/>
              </a:rPr>
              <a:t>——7</a:t>
            </a:r>
            <a:r>
              <a:rPr lang="zh-CN" altLang="en-US">
                <a:latin typeface="微软雅黑" panose="020B0503020204020204" charset="-122"/>
                <a:ea typeface="微软雅黑" panose="020B0503020204020204" charset="-122"/>
                <a:sym typeface="+mn-ea"/>
              </a:rPr>
              <a:t>、测量背景</a:t>
            </a:r>
            <a:endParaRPr lang="zh-CN" altLang="de-DE">
              <a:latin typeface="微软雅黑" panose="020B0503020204020204" charset="-122"/>
              <a:ea typeface="微软雅黑" panose="020B0503020204020204" charset="-122"/>
              <a:sym typeface="+mn-ea"/>
            </a:endParaRPr>
          </a:p>
        </p:txBody>
      </p:sp>
      <p:sp>
        <p:nvSpPr>
          <p:cNvPr id="6" name="Date Placeholder 5"/>
          <p:cNvSpPr>
            <a:spLocks noGrp="1"/>
          </p:cNvSpPr>
          <p:nvPr>
            <p:ph type="dt" sz="half" idx="2"/>
          </p:nvPr>
        </p:nvSpPr>
        <p:spPr>
          <a:xfrm>
            <a:off x="10340579" y="6611112"/>
            <a:ext cx="979694" cy="128016"/>
          </a:xfrm>
        </p:spPr>
        <p:txBody>
          <a:bodyPr/>
          <a:lstStyle/>
          <a:p>
            <a:fld id="{55154DFE-FC5A-4B34-B07C-D747536CE96D}" type="datetime3">
              <a:rPr lang="en-US" smtClean="0"/>
            </a:fld>
            <a:endParaRPr lang="en-US" dirty="0"/>
          </a:p>
        </p:txBody>
      </p:sp>
      <p:sp>
        <p:nvSpPr>
          <p:cNvPr id="7" name="Slide Number Placeholder 6"/>
          <p:cNvSpPr>
            <a:spLocks noGrp="1"/>
          </p:cNvSpPr>
          <p:nvPr>
            <p:ph type="sldNum" sz="quarter" idx="4"/>
          </p:nvPr>
        </p:nvSpPr>
        <p:spPr>
          <a:xfrm>
            <a:off x="11384280" y="6611112"/>
            <a:ext cx="291782" cy="128016"/>
          </a:xfrm>
        </p:spPr>
        <p:txBody>
          <a:bodyPr/>
          <a:lstStyle/>
          <a:p>
            <a:fld id="{A520213A-032B-FE42-940A-86A4C9AC44D3}" type="slidenum">
              <a:rPr lang="en-US" smtClean="0"/>
            </a:fld>
            <a:endParaRPr lang="en-US" dirty="0"/>
          </a:p>
        </p:txBody>
      </p:sp>
      <p:sp>
        <p:nvSpPr>
          <p:cNvPr id="8" name="Footer Placeholder 7"/>
          <p:cNvSpPr>
            <a:spLocks noGrp="1"/>
          </p:cNvSpPr>
          <p:nvPr>
            <p:ph type="ftr" sz="quarter" idx="3"/>
          </p:nvPr>
        </p:nvSpPr>
        <p:spPr>
          <a:xfrm>
            <a:off x="4351338" y="6611112"/>
            <a:ext cx="5925232" cy="128016"/>
          </a:xfrm>
        </p:spPr>
        <p:txBody>
          <a:bodyPr/>
          <a:lstStyle/>
          <a:p>
            <a:r>
              <a:rPr lang="en-US"/>
              <a:t>Innovation with Integrity</a:t>
            </a:r>
            <a:endParaRPr lang="en-US" dirty="0"/>
          </a:p>
        </p:txBody>
      </p:sp>
      <p:sp>
        <p:nvSpPr>
          <p:cNvPr id="31" name="文本框 30"/>
          <p:cNvSpPr txBox="1"/>
          <p:nvPr/>
        </p:nvSpPr>
        <p:spPr>
          <a:xfrm>
            <a:off x="4953000" y="126365"/>
            <a:ext cx="5919470" cy="1568450"/>
          </a:xfrm>
          <a:prstGeom prst="rect">
            <a:avLst/>
          </a:prstGeom>
        </p:spPr>
        <p:txBody>
          <a:bodyPr wrap="square">
            <a:spAutoFit/>
          </a:bodyPr>
          <a:p>
            <a:r>
              <a:rPr lang="en-US" altLang="zh-CN" sz="1600">
                <a:solidFill>
                  <a:srgbClr val="000000"/>
                </a:solidFill>
                <a:latin typeface="宋体" panose="02010600030101010101" pitchFamily="2" charset="-122"/>
                <a:ea typeface="宋体" panose="02010600030101010101" pitchFamily="2" charset="-122"/>
                <a:cs typeface="宋体" panose="02010600030101010101" pitchFamily="2" charset="-122"/>
              </a:rPr>
              <a:t>1.</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鼠标左键框边缘选中此框，右击选择编辑</a:t>
            </a:r>
            <a:r>
              <a:rPr lang="en-US" altLang="zh-CN" sz="1600">
                <a:latin typeface="宋体" panose="02010600030101010101" pitchFamily="2" charset="-122"/>
                <a:ea typeface="宋体" panose="02010600030101010101" pitchFamily="2" charset="-122"/>
                <a:cs typeface="宋体" panose="02010600030101010101" pitchFamily="2" charset="-122"/>
                <a:sym typeface="+mn-ea"/>
              </a:rPr>
              <a:t>Edit</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功能</a:t>
            </a:r>
            <a:endParaRPr lang="zh-CN" altLang="en-US" sz="1600">
              <a:latin typeface="宋体" panose="02010600030101010101" pitchFamily="2" charset="-122"/>
              <a:ea typeface="宋体" panose="02010600030101010101" pitchFamily="2" charset="-122"/>
              <a:cs typeface="宋体" panose="02010600030101010101" pitchFamily="2" charset="-122"/>
              <a:sym typeface="+mn-ea"/>
            </a:endParaRPr>
          </a:p>
          <a:p>
            <a:r>
              <a:rPr lang="en-US" altLang="zh-CN" sz="1600">
                <a:latin typeface="宋体" panose="02010600030101010101" pitchFamily="2" charset="-122"/>
                <a:ea typeface="宋体" panose="02010600030101010101" pitchFamily="2" charset="-122"/>
                <a:cs typeface="宋体" panose="02010600030101010101" pitchFamily="2" charset="-122"/>
                <a:sym typeface="+mn-ea"/>
              </a:rPr>
              <a:t>2.</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输入</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设置光阑大小</a:t>
            </a:r>
            <a:endParaRPr lang="en-US" altLang="zh-CN" sz="1600">
              <a:solidFill>
                <a:srgbClr val="000000"/>
              </a:solidFill>
              <a:latin typeface="宋体" panose="02010600030101010101" pitchFamily="2" charset="-122"/>
              <a:ea typeface="宋体" panose="02010600030101010101" pitchFamily="2" charset="-122"/>
              <a:cs typeface="宋体" panose="02010600030101010101" pitchFamily="2" charset="-122"/>
            </a:endParaRPr>
          </a:p>
          <a:p>
            <a:r>
              <a:rPr lang="en-US" altLang="zh-CN" sz="1600">
                <a:solidFill>
                  <a:srgbClr val="000000"/>
                </a:solidFill>
                <a:latin typeface="宋体" panose="02010600030101010101" pitchFamily="2" charset="-122"/>
                <a:ea typeface="宋体" panose="02010600030101010101" pitchFamily="2" charset="-122"/>
                <a:cs typeface="宋体" panose="02010600030101010101" pitchFamily="2" charset="-122"/>
              </a:rPr>
              <a:t>3.</a:t>
            </a:r>
            <a:r>
              <a:rPr lang="zh-CN" altLang="en-US" sz="1600">
                <a:solidFill>
                  <a:srgbClr val="000000"/>
                </a:solidFill>
                <a:latin typeface="宋体" panose="02010600030101010101" pitchFamily="2" charset="-122"/>
                <a:ea typeface="宋体" panose="02010600030101010101" pitchFamily="2" charset="-122"/>
                <a:cs typeface="宋体" panose="02010600030101010101" pitchFamily="2" charset="-122"/>
              </a:rPr>
              <a:t>请确认当前选择的实验文件</a:t>
            </a:r>
            <a:r>
              <a:rPr lang="en-US" altLang="zh-CN" sz="1600">
                <a:solidFill>
                  <a:srgbClr val="000000"/>
                </a:solidFill>
                <a:latin typeface="宋体" panose="02010600030101010101" pitchFamily="2" charset="-122"/>
                <a:ea typeface="宋体" panose="02010600030101010101" pitchFamily="2" charset="-122"/>
                <a:cs typeface="宋体" panose="02010600030101010101" pitchFamily="2" charset="-122"/>
              </a:rPr>
              <a:t>(xpm) </a:t>
            </a:r>
            <a:r>
              <a:rPr lang="zh-CN" altLang="en-US" sz="1600">
                <a:solidFill>
                  <a:srgbClr val="000000"/>
                </a:solidFill>
                <a:latin typeface="宋体" panose="02010600030101010101" pitchFamily="2" charset="-122"/>
                <a:ea typeface="宋体" panose="02010600030101010101" pitchFamily="2" charset="-122"/>
                <a:cs typeface="宋体" panose="02010600030101010101" pitchFamily="2" charset="-122"/>
              </a:rPr>
              <a:t>，适合当前选择的</a:t>
            </a:r>
            <a:endParaRPr lang="zh-CN" altLang="en-US" sz="1600">
              <a:solidFill>
                <a:srgbClr val="000000"/>
              </a:solidFill>
              <a:latin typeface="宋体" panose="02010600030101010101" pitchFamily="2" charset="-122"/>
              <a:ea typeface="宋体" panose="02010600030101010101" pitchFamily="2" charset="-122"/>
              <a:cs typeface="宋体" panose="02010600030101010101" pitchFamily="2" charset="-122"/>
            </a:endParaRPr>
          </a:p>
          <a:p>
            <a:r>
              <a:rPr lang="zh-CN" altLang="en-US" sz="1600">
                <a:solidFill>
                  <a:srgbClr val="000000"/>
                </a:solidFill>
                <a:latin typeface="宋体" panose="02010600030101010101" pitchFamily="2" charset="-122"/>
                <a:ea typeface="宋体" panose="02010600030101010101" pitchFamily="2" charset="-122"/>
                <a:cs typeface="宋体" panose="02010600030101010101" pitchFamily="2" charset="-122"/>
              </a:rPr>
              <a:t> </a:t>
            </a:r>
            <a:r>
              <a:rPr lang="en-US" altLang="zh-CN" sz="1600">
                <a:solidFill>
                  <a:srgbClr val="000000"/>
                </a:solidFill>
                <a:latin typeface="宋体" panose="02010600030101010101" pitchFamily="2" charset="-122"/>
                <a:ea typeface="宋体" panose="02010600030101010101" pitchFamily="2" charset="-122"/>
                <a:cs typeface="宋体" panose="02010600030101010101" pitchFamily="2" charset="-122"/>
              </a:rPr>
              <a:t> </a:t>
            </a:r>
            <a:r>
              <a:rPr lang="zh-CN" altLang="en-US" sz="1600">
                <a:solidFill>
                  <a:srgbClr val="000000"/>
                </a:solidFill>
                <a:latin typeface="宋体" panose="02010600030101010101" pitchFamily="2" charset="-122"/>
                <a:ea typeface="宋体" panose="02010600030101010101" pitchFamily="2" charset="-122"/>
                <a:cs typeface="宋体" panose="02010600030101010101" pitchFamily="2" charset="-122"/>
              </a:rPr>
              <a:t>检测器和测量通道。（要更改可重新</a:t>
            </a:r>
            <a:r>
              <a:rPr lang="zh-CN" altLang="en-US" sz="1600">
                <a:solidFill>
                  <a:srgbClr val="000000"/>
                </a:solidFill>
                <a:latin typeface="宋体" panose="02010600030101010101" pitchFamily="2" charset="-122"/>
                <a:ea typeface="宋体" panose="02010600030101010101" pitchFamily="2" charset="-122"/>
                <a:cs typeface="宋体" panose="02010600030101010101" pitchFamily="2" charset="-122"/>
              </a:rPr>
              <a:t>导入）</a:t>
            </a:r>
            <a:endParaRPr lang="zh-CN" altLang="en-US" sz="1600">
              <a:solidFill>
                <a:srgbClr val="000000"/>
              </a:solidFill>
              <a:latin typeface="宋体" panose="02010600030101010101" pitchFamily="2" charset="-122"/>
              <a:ea typeface="宋体" panose="02010600030101010101" pitchFamily="2" charset="-122"/>
              <a:cs typeface="宋体" panose="02010600030101010101" pitchFamily="2" charset="-122"/>
            </a:endParaRPr>
          </a:p>
          <a:p>
            <a:r>
              <a:rPr lang="en-US" altLang="zh-CN" sz="1600">
                <a:solidFill>
                  <a:srgbClr val="000000"/>
                </a:solidFill>
                <a:latin typeface="宋体" panose="02010600030101010101" pitchFamily="2" charset="-122"/>
                <a:ea typeface="宋体" panose="02010600030101010101" pitchFamily="2" charset="-122"/>
                <a:cs typeface="宋体" panose="02010600030101010101" pitchFamily="2" charset="-122"/>
              </a:rPr>
              <a:t>4.</a:t>
            </a:r>
            <a:r>
              <a:rPr lang="zh-CN" altLang="en-US" sz="1600">
                <a:solidFill>
                  <a:srgbClr val="000000"/>
                </a:solidFill>
                <a:latin typeface="宋体" panose="02010600030101010101" pitchFamily="2" charset="-122"/>
                <a:ea typeface="宋体" panose="02010600030101010101" pitchFamily="2" charset="-122"/>
                <a:cs typeface="宋体" panose="02010600030101010101" pitchFamily="2" charset="-122"/>
              </a:rPr>
              <a:t>定义扫描时间</a:t>
            </a:r>
            <a:endParaRPr lang="zh-CN" altLang="en-US" sz="1600">
              <a:solidFill>
                <a:srgbClr val="000000"/>
              </a:solidFill>
              <a:latin typeface="宋体" panose="02010600030101010101" pitchFamily="2" charset="-122"/>
              <a:ea typeface="宋体" panose="02010600030101010101" pitchFamily="2" charset="-122"/>
              <a:cs typeface="宋体" panose="02010600030101010101" pitchFamily="2" charset="-122"/>
            </a:endParaRPr>
          </a:p>
          <a:p>
            <a:r>
              <a:rPr lang="en-US" altLang="zh-CN" sz="1600">
                <a:solidFill>
                  <a:srgbClr val="000000"/>
                </a:solidFill>
                <a:latin typeface="宋体" panose="02010600030101010101" pitchFamily="2" charset="-122"/>
                <a:ea typeface="宋体" panose="02010600030101010101" pitchFamily="2" charset="-122"/>
                <a:cs typeface="宋体" panose="02010600030101010101" pitchFamily="2" charset="-122"/>
              </a:rPr>
              <a:t>5.</a:t>
            </a:r>
            <a:r>
              <a:rPr lang="zh-CN" altLang="en-US" sz="1600">
                <a:solidFill>
                  <a:srgbClr val="000000"/>
                </a:solidFill>
                <a:latin typeface="宋体" panose="02010600030101010101" pitchFamily="2" charset="-122"/>
                <a:ea typeface="宋体" panose="02010600030101010101" pitchFamily="2" charset="-122"/>
                <a:cs typeface="宋体" panose="02010600030101010101" pitchFamily="2" charset="-122"/>
              </a:rPr>
              <a:t>点击：</a:t>
            </a:r>
            <a:r>
              <a:rPr lang="zh-CN" altLang="en-US" sz="1600" b="1">
                <a:solidFill>
                  <a:srgbClr val="000000"/>
                </a:solidFill>
                <a:latin typeface="宋体" panose="02010600030101010101" pitchFamily="2" charset="-122"/>
                <a:ea typeface="宋体" panose="02010600030101010101" pitchFamily="2" charset="-122"/>
                <a:cs typeface="宋体" panose="02010600030101010101" pitchFamily="2" charset="-122"/>
              </a:rPr>
              <a:t>测量背景</a:t>
            </a:r>
            <a:r>
              <a:rPr lang="en-US" altLang="zh-CN" sz="1600" b="1">
                <a:solidFill>
                  <a:srgbClr val="000000"/>
                </a:solidFill>
                <a:latin typeface="宋体" panose="02010600030101010101" pitchFamily="2" charset="-122"/>
                <a:ea typeface="宋体" panose="02010600030101010101" pitchFamily="2" charset="-122"/>
                <a:cs typeface="宋体" panose="02010600030101010101" pitchFamily="2" charset="-122"/>
              </a:rPr>
              <a:t>Measure background</a:t>
            </a:r>
            <a:endParaRPr lang="en-US" altLang="zh-CN" sz="1600" b="1">
              <a:solidFill>
                <a:srgbClr val="000000"/>
              </a:solidFill>
              <a:latin typeface="宋体" panose="02010600030101010101" pitchFamily="2" charset="-122"/>
              <a:ea typeface="宋体" panose="02010600030101010101" pitchFamily="2" charset="-122"/>
              <a:cs typeface="宋体" panose="02010600030101010101" pitchFamily="2" charset="-122"/>
            </a:endParaRPr>
          </a:p>
        </p:txBody>
      </p:sp>
      <p:pic>
        <p:nvPicPr>
          <p:cNvPr id="5" name="图片 4"/>
          <p:cNvPicPr>
            <a:picLocks noChangeAspect="1"/>
          </p:cNvPicPr>
          <p:nvPr/>
        </p:nvPicPr>
        <p:blipFill>
          <a:blip r:embed="rId1"/>
          <a:stretch>
            <a:fillRect/>
          </a:stretch>
        </p:blipFill>
        <p:spPr>
          <a:xfrm>
            <a:off x="73025" y="1703705"/>
            <a:ext cx="8600440" cy="4754880"/>
          </a:xfrm>
          <a:prstGeom prst="rect">
            <a:avLst/>
          </a:prstGeom>
        </p:spPr>
      </p:pic>
      <p:pic>
        <p:nvPicPr>
          <p:cNvPr id="9" name="图片 8"/>
          <p:cNvPicPr>
            <a:picLocks noChangeAspect="1"/>
          </p:cNvPicPr>
          <p:nvPr/>
        </p:nvPicPr>
        <p:blipFill>
          <a:blip r:embed="rId2"/>
          <a:stretch>
            <a:fillRect/>
          </a:stretch>
        </p:blipFill>
        <p:spPr>
          <a:xfrm>
            <a:off x="3667760" y="5288915"/>
            <a:ext cx="2428240" cy="986155"/>
          </a:xfrm>
          <a:prstGeom prst="rect">
            <a:avLst/>
          </a:prstGeom>
        </p:spPr>
      </p:pic>
      <p:pic>
        <p:nvPicPr>
          <p:cNvPr id="11" name="图片 10"/>
          <p:cNvPicPr>
            <a:picLocks noChangeAspect="1"/>
          </p:cNvPicPr>
          <p:nvPr/>
        </p:nvPicPr>
        <p:blipFill>
          <a:blip r:embed="rId3"/>
          <a:stretch>
            <a:fillRect/>
          </a:stretch>
        </p:blipFill>
        <p:spPr>
          <a:xfrm>
            <a:off x="1391920" y="2035175"/>
            <a:ext cx="1599565" cy="890905"/>
          </a:xfrm>
          <a:prstGeom prst="rect">
            <a:avLst/>
          </a:prstGeom>
        </p:spPr>
      </p:pic>
      <p:sp>
        <p:nvSpPr>
          <p:cNvPr id="25" name="文本框 24"/>
          <p:cNvSpPr txBox="1"/>
          <p:nvPr/>
        </p:nvSpPr>
        <p:spPr>
          <a:xfrm>
            <a:off x="7005320" y="3305810"/>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1.</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 name="文本框 1"/>
          <p:cNvSpPr txBox="1"/>
          <p:nvPr/>
        </p:nvSpPr>
        <p:spPr>
          <a:xfrm>
            <a:off x="3369945" y="5570855"/>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2.</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4" name="文本框 3"/>
          <p:cNvSpPr txBox="1"/>
          <p:nvPr/>
        </p:nvSpPr>
        <p:spPr>
          <a:xfrm>
            <a:off x="888365" y="1884680"/>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3.</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0" name="文本框 9"/>
          <p:cNvSpPr txBox="1"/>
          <p:nvPr/>
        </p:nvSpPr>
        <p:spPr>
          <a:xfrm>
            <a:off x="302895" y="3728720"/>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4.</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2" name="文本框 11"/>
          <p:cNvSpPr txBox="1"/>
          <p:nvPr/>
        </p:nvSpPr>
        <p:spPr>
          <a:xfrm>
            <a:off x="147320" y="4554855"/>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5.</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7035" y="582295"/>
            <a:ext cx="6002020" cy="478790"/>
          </a:xfrm>
        </p:spPr>
        <p:txBody>
          <a:bodyPr wrap="square">
            <a:noAutofit/>
          </a:bodyPr>
          <a:lstStyle/>
          <a:p>
            <a:r>
              <a:rPr lang="zh-CN" altLang="de-DE">
                <a:latin typeface="微软雅黑" panose="020B0503020204020204" charset="-122"/>
                <a:ea typeface="微软雅黑" panose="020B0503020204020204" charset="-122"/>
                <a:sym typeface="+mn-ea"/>
              </a:rPr>
              <a:t>透射</a:t>
            </a:r>
            <a:r>
              <a:rPr lang="en-US" altLang="zh-CN">
                <a:latin typeface="微软雅黑" panose="020B0503020204020204" charset="-122"/>
                <a:ea typeface="微软雅黑" panose="020B0503020204020204" charset="-122"/>
                <a:sym typeface="+mn-ea"/>
              </a:rPr>
              <a:t>——8</a:t>
            </a:r>
            <a:r>
              <a:rPr lang="zh-CN" altLang="en-US">
                <a:latin typeface="微软雅黑" panose="020B0503020204020204" charset="-122"/>
                <a:ea typeface="微软雅黑" panose="020B0503020204020204" charset="-122"/>
                <a:sym typeface="+mn-ea"/>
              </a:rPr>
              <a:t>、定义测量位置</a:t>
            </a:r>
            <a:endParaRPr lang="zh-CN" altLang="en-US">
              <a:latin typeface="微软雅黑" panose="020B0503020204020204" charset="-122"/>
              <a:ea typeface="微软雅黑" panose="020B0503020204020204" charset="-122"/>
              <a:sym typeface="+mn-ea"/>
            </a:endParaRPr>
          </a:p>
        </p:txBody>
      </p:sp>
      <p:sp>
        <p:nvSpPr>
          <p:cNvPr id="6" name="Date Placeholder 5"/>
          <p:cNvSpPr>
            <a:spLocks noGrp="1"/>
          </p:cNvSpPr>
          <p:nvPr>
            <p:ph type="dt" sz="half" idx="2"/>
          </p:nvPr>
        </p:nvSpPr>
        <p:spPr>
          <a:xfrm>
            <a:off x="10340579" y="6611112"/>
            <a:ext cx="979694" cy="128016"/>
          </a:xfrm>
        </p:spPr>
        <p:txBody>
          <a:bodyPr/>
          <a:lstStyle/>
          <a:p>
            <a:fld id="{55154DFE-FC5A-4B34-B07C-D747536CE96D}" type="datetime3">
              <a:rPr lang="en-US" smtClean="0"/>
            </a:fld>
            <a:endParaRPr lang="en-US" dirty="0"/>
          </a:p>
        </p:txBody>
      </p:sp>
      <p:sp>
        <p:nvSpPr>
          <p:cNvPr id="7" name="Slide Number Placeholder 6"/>
          <p:cNvSpPr>
            <a:spLocks noGrp="1"/>
          </p:cNvSpPr>
          <p:nvPr>
            <p:ph type="sldNum" sz="quarter" idx="4"/>
          </p:nvPr>
        </p:nvSpPr>
        <p:spPr>
          <a:xfrm>
            <a:off x="11384280" y="6611112"/>
            <a:ext cx="291782" cy="128016"/>
          </a:xfrm>
        </p:spPr>
        <p:txBody>
          <a:bodyPr/>
          <a:lstStyle/>
          <a:p>
            <a:fld id="{A520213A-032B-FE42-940A-86A4C9AC44D3}" type="slidenum">
              <a:rPr lang="en-US" smtClean="0"/>
            </a:fld>
            <a:endParaRPr lang="en-US" dirty="0"/>
          </a:p>
        </p:txBody>
      </p:sp>
      <p:sp>
        <p:nvSpPr>
          <p:cNvPr id="8" name="Footer Placeholder 7"/>
          <p:cNvSpPr>
            <a:spLocks noGrp="1"/>
          </p:cNvSpPr>
          <p:nvPr>
            <p:ph type="ftr" sz="quarter" idx="3"/>
          </p:nvPr>
        </p:nvSpPr>
        <p:spPr>
          <a:xfrm>
            <a:off x="4351338" y="6611112"/>
            <a:ext cx="5925232" cy="128016"/>
          </a:xfrm>
        </p:spPr>
        <p:txBody>
          <a:bodyPr/>
          <a:lstStyle/>
          <a:p>
            <a:r>
              <a:rPr lang="en-US"/>
              <a:t>Innovation with Integrity</a:t>
            </a:r>
            <a:endParaRPr lang="en-US" dirty="0"/>
          </a:p>
        </p:txBody>
      </p:sp>
      <p:sp>
        <p:nvSpPr>
          <p:cNvPr id="13" name="文本框 12"/>
          <p:cNvSpPr txBox="1"/>
          <p:nvPr/>
        </p:nvSpPr>
        <p:spPr>
          <a:xfrm>
            <a:off x="4351655" y="75565"/>
            <a:ext cx="6158865" cy="1723390"/>
          </a:xfrm>
          <a:prstGeom prst="rect">
            <a:avLst/>
          </a:prstGeom>
        </p:spPr>
        <p:txBody>
          <a:bodyPr vert="horz" wrap="square" lIns="0" tIns="0" rIns="0" bIns="0" rtlCol="0" anchor="t">
            <a:spAutoFit/>
          </a:bodyPr>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1.</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左击矩形测量点网格</a:t>
            </a: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     </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，在右侧图片上拉出要测量的区域。</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2.</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弹框可以设置测量点</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个数</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3.</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鼠标左键左上角框边缘选中此框，右击选择编辑功能</a:t>
            </a:r>
            <a:endParaRPr lang="zh-CN" altLang="en-US" sz="160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zh-CN" altLang="en-US" sz="1600">
                <a:latin typeface="宋体" panose="02010600030101010101" pitchFamily="2" charset="-122"/>
                <a:ea typeface="宋体" panose="02010600030101010101" pitchFamily="2" charset="-122"/>
                <a:cs typeface="宋体" panose="02010600030101010101" pitchFamily="2" charset="-122"/>
                <a:sym typeface="+mn-ea"/>
              </a:rPr>
              <a:t> （框太小不好选中时，可点击下面的放大镜</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框选放大）</a:t>
            </a:r>
            <a:endParaRPr lang="zh-CN" altLang="en-US" sz="160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4.</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输入</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设置光阑大小</a:t>
            </a:r>
            <a:endParaRPr lang="zh-CN" altLang="en-US" sz="160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a:latin typeface="宋体" panose="02010600030101010101" pitchFamily="2" charset="-122"/>
                <a:ea typeface="宋体" panose="02010600030101010101" pitchFamily="2" charset="-122"/>
                <a:cs typeface="宋体" panose="02010600030101010101" pitchFamily="2" charset="-122"/>
                <a:sym typeface="+mn-ea"/>
              </a:rPr>
              <a:t>5.</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确认方法文件和设置扫描</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次数</a:t>
            </a:r>
            <a:endParaRPr lang="zh-CN" altLang="en-US" sz="160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a:latin typeface="宋体" panose="02010600030101010101" pitchFamily="2" charset="-122"/>
                <a:ea typeface="宋体" panose="02010600030101010101" pitchFamily="2" charset="-122"/>
                <a:cs typeface="宋体" panose="02010600030101010101" pitchFamily="2" charset="-122"/>
                <a:sym typeface="+mn-ea"/>
              </a:rPr>
              <a:t>6.</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下一步</a:t>
            </a:r>
            <a:endParaRPr lang="zh-CN" altLang="en-US" sz="1600">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14" name="图片 13"/>
          <p:cNvPicPr>
            <a:picLocks noChangeAspect="1"/>
          </p:cNvPicPr>
          <p:nvPr/>
        </p:nvPicPr>
        <p:blipFill>
          <a:blip r:embed="rId1"/>
          <a:stretch>
            <a:fillRect/>
          </a:stretch>
        </p:blipFill>
        <p:spPr>
          <a:xfrm>
            <a:off x="6473825" y="59055"/>
            <a:ext cx="371475" cy="266700"/>
          </a:xfrm>
          <a:prstGeom prst="rect">
            <a:avLst/>
          </a:prstGeom>
        </p:spPr>
      </p:pic>
      <p:pic>
        <p:nvPicPr>
          <p:cNvPr id="16" name="图片 15"/>
          <p:cNvPicPr>
            <a:picLocks noChangeAspect="1"/>
          </p:cNvPicPr>
          <p:nvPr/>
        </p:nvPicPr>
        <p:blipFill>
          <a:blip r:embed="rId2"/>
          <a:stretch>
            <a:fillRect/>
          </a:stretch>
        </p:blipFill>
        <p:spPr>
          <a:xfrm>
            <a:off x="189865" y="1798955"/>
            <a:ext cx="8408035" cy="4682490"/>
          </a:xfrm>
          <a:prstGeom prst="rect">
            <a:avLst/>
          </a:prstGeom>
        </p:spPr>
      </p:pic>
      <p:pic>
        <p:nvPicPr>
          <p:cNvPr id="4" name="图片 3"/>
          <p:cNvPicPr>
            <a:picLocks noChangeAspect="1"/>
          </p:cNvPicPr>
          <p:nvPr/>
        </p:nvPicPr>
        <p:blipFill>
          <a:blip r:embed="rId3"/>
          <a:stretch>
            <a:fillRect/>
          </a:stretch>
        </p:blipFill>
        <p:spPr>
          <a:xfrm>
            <a:off x="3448050" y="2118995"/>
            <a:ext cx="1536700" cy="1578610"/>
          </a:xfrm>
          <a:prstGeom prst="rect">
            <a:avLst/>
          </a:prstGeom>
        </p:spPr>
      </p:pic>
      <p:pic>
        <p:nvPicPr>
          <p:cNvPr id="5" name="图片 4"/>
          <p:cNvPicPr>
            <a:picLocks noChangeAspect="1"/>
          </p:cNvPicPr>
          <p:nvPr/>
        </p:nvPicPr>
        <p:blipFill>
          <a:blip r:embed="rId4"/>
          <a:stretch>
            <a:fillRect/>
          </a:stretch>
        </p:blipFill>
        <p:spPr>
          <a:xfrm>
            <a:off x="3179445" y="5512435"/>
            <a:ext cx="1805305" cy="691515"/>
          </a:xfrm>
          <a:prstGeom prst="rect">
            <a:avLst/>
          </a:prstGeom>
        </p:spPr>
      </p:pic>
      <p:sp>
        <p:nvSpPr>
          <p:cNvPr id="17" name="文本框 16"/>
          <p:cNvSpPr txBox="1"/>
          <p:nvPr/>
        </p:nvSpPr>
        <p:spPr>
          <a:xfrm>
            <a:off x="862965" y="4845685"/>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1.</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8" name="文本框 17"/>
          <p:cNvSpPr txBox="1"/>
          <p:nvPr/>
        </p:nvSpPr>
        <p:spPr>
          <a:xfrm>
            <a:off x="4232910" y="2312670"/>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2.</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9" name="文本框 18"/>
          <p:cNvSpPr txBox="1"/>
          <p:nvPr/>
        </p:nvSpPr>
        <p:spPr>
          <a:xfrm>
            <a:off x="5993130" y="2443480"/>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3.</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0" name="文本框 19"/>
          <p:cNvSpPr txBox="1"/>
          <p:nvPr/>
        </p:nvSpPr>
        <p:spPr>
          <a:xfrm>
            <a:off x="2999105" y="5675630"/>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4.</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1" name="文本框 20"/>
          <p:cNvSpPr txBox="1"/>
          <p:nvPr/>
        </p:nvSpPr>
        <p:spPr>
          <a:xfrm>
            <a:off x="514350" y="4331335"/>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5.</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2" name="文本框 21"/>
          <p:cNvSpPr txBox="1"/>
          <p:nvPr/>
        </p:nvSpPr>
        <p:spPr>
          <a:xfrm>
            <a:off x="748665" y="6094730"/>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6.</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 name="文本框 1"/>
          <p:cNvSpPr txBox="1"/>
          <p:nvPr/>
        </p:nvSpPr>
        <p:spPr>
          <a:xfrm>
            <a:off x="8985250" y="2118995"/>
            <a:ext cx="2691130" cy="1723390"/>
          </a:xfrm>
          <a:prstGeom prst="rect">
            <a:avLst/>
          </a:prstGeom>
        </p:spPr>
        <p:txBody>
          <a:bodyPr vert="horz" wrap="square" lIns="0" tIns="0" rIns="0" bIns="0" rtlCol="0" anchor="t">
            <a:spAutoFit/>
          </a:bodyPr>
          <a:p>
            <a:pPr marL="0" indent="0" algn="l">
              <a:buNone/>
            </a:pPr>
            <a:r>
              <a:rPr lang="zh-CN" altLang="en-US" sz="1600">
                <a:latin typeface="宋体" panose="02010600030101010101" pitchFamily="2" charset="-122"/>
                <a:ea typeface="宋体" panose="02010600030101010101" pitchFamily="2" charset="-122"/>
                <a:cs typeface="宋体" panose="02010600030101010101" pitchFamily="2" charset="-122"/>
                <a:sym typeface="+mn-ea"/>
              </a:rPr>
              <a:t>本步骤</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针对面扫描</a:t>
            </a:r>
            <a:endParaRPr lang="zh-CN" altLang="en-US" sz="160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endParaRPr lang="zh-CN" altLang="en-US" sz="160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zh-CN" altLang="en-US" sz="1600">
                <a:latin typeface="宋体" panose="02010600030101010101" pitchFamily="2" charset="-122"/>
                <a:ea typeface="宋体" panose="02010600030101010101" pitchFamily="2" charset="-122"/>
                <a:cs typeface="宋体" panose="02010600030101010101" pitchFamily="2" charset="-122"/>
                <a:sym typeface="+mn-ea"/>
              </a:rPr>
              <a:t>如果单点测试或者线扫描，</a:t>
            </a:r>
            <a:endParaRPr lang="zh-CN" altLang="en-US" sz="160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endParaRPr lang="zh-CN" altLang="en-US" sz="160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zh-CN" altLang="en-US" sz="1600">
                <a:latin typeface="宋体" panose="02010600030101010101" pitchFamily="2" charset="-122"/>
                <a:ea typeface="宋体" panose="02010600030101010101" pitchFamily="2" charset="-122"/>
                <a:cs typeface="宋体" panose="02010600030101010101" pitchFamily="2" charset="-122"/>
                <a:sym typeface="+mn-ea"/>
              </a:rPr>
              <a:t>第</a:t>
            </a:r>
            <a:r>
              <a:rPr lang="en-US" altLang="zh-CN" sz="1600">
                <a:latin typeface="宋体" panose="02010600030101010101" pitchFamily="2" charset="-122"/>
                <a:ea typeface="宋体" panose="02010600030101010101" pitchFamily="2" charset="-122"/>
                <a:cs typeface="宋体" panose="02010600030101010101" pitchFamily="2" charset="-122"/>
                <a:sym typeface="+mn-ea"/>
              </a:rPr>
              <a:t>1</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个步骤为</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选中</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红色方框</a:t>
            </a:r>
            <a:r>
              <a:rPr lang="en-US" altLang="zh-CN" sz="1600">
                <a:latin typeface="宋体" panose="02010600030101010101" pitchFamily="2" charset="-122"/>
                <a:ea typeface="宋体" panose="02010600030101010101" pitchFamily="2" charset="-122"/>
                <a:cs typeface="宋体" panose="02010600030101010101" pitchFamily="2" charset="-122"/>
                <a:sym typeface="+mn-ea"/>
              </a:rPr>
              <a:t>1 </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左侧的 第一个 或者 第二个按钮</a:t>
            </a:r>
            <a:endParaRPr lang="zh-CN" altLang="en-US" sz="1600">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8165" y="650240"/>
            <a:ext cx="4288155" cy="478790"/>
          </a:xfrm>
        </p:spPr>
        <p:txBody>
          <a:bodyPr wrap="square">
            <a:noAutofit/>
          </a:bodyPr>
          <a:lstStyle/>
          <a:p>
            <a:r>
              <a:rPr lang="zh-CN" altLang="de-DE">
                <a:latin typeface="微软雅黑" panose="020B0503020204020204" charset="-122"/>
                <a:ea typeface="微软雅黑" panose="020B0503020204020204" charset="-122"/>
                <a:sym typeface="+mn-ea"/>
              </a:rPr>
              <a:t>透射</a:t>
            </a:r>
            <a:r>
              <a:rPr lang="en-US" altLang="zh-CN">
                <a:latin typeface="微软雅黑" panose="020B0503020204020204" charset="-122"/>
                <a:ea typeface="微软雅黑" panose="020B0503020204020204" charset="-122"/>
                <a:sym typeface="+mn-ea"/>
              </a:rPr>
              <a:t>——9</a:t>
            </a:r>
            <a:r>
              <a:rPr lang="zh-CN" altLang="en-US">
                <a:latin typeface="微软雅黑" panose="020B0503020204020204" charset="-122"/>
                <a:ea typeface="微软雅黑" panose="020B0503020204020204" charset="-122"/>
                <a:sym typeface="+mn-ea"/>
              </a:rPr>
              <a:t>、开始测量</a:t>
            </a:r>
            <a:endParaRPr lang="zh-CN" altLang="de-DE">
              <a:latin typeface="微软雅黑" panose="020B0503020204020204" charset="-122"/>
              <a:ea typeface="微软雅黑" panose="020B0503020204020204" charset="-122"/>
              <a:sym typeface="+mn-ea"/>
            </a:endParaRPr>
          </a:p>
        </p:txBody>
      </p:sp>
      <p:sp>
        <p:nvSpPr>
          <p:cNvPr id="6" name="Date Placeholder 5"/>
          <p:cNvSpPr>
            <a:spLocks noGrp="1"/>
          </p:cNvSpPr>
          <p:nvPr>
            <p:ph type="dt" sz="half" idx="2"/>
          </p:nvPr>
        </p:nvSpPr>
        <p:spPr>
          <a:xfrm>
            <a:off x="10340579" y="6611112"/>
            <a:ext cx="979694" cy="128016"/>
          </a:xfrm>
        </p:spPr>
        <p:txBody>
          <a:bodyPr/>
          <a:lstStyle/>
          <a:p>
            <a:fld id="{55154DFE-FC5A-4B34-B07C-D747536CE96D}" type="datetime3">
              <a:rPr lang="en-US" smtClean="0"/>
            </a:fld>
            <a:endParaRPr lang="en-US" dirty="0"/>
          </a:p>
        </p:txBody>
      </p:sp>
      <p:sp>
        <p:nvSpPr>
          <p:cNvPr id="7" name="Slide Number Placeholder 6"/>
          <p:cNvSpPr>
            <a:spLocks noGrp="1"/>
          </p:cNvSpPr>
          <p:nvPr>
            <p:ph type="sldNum" sz="quarter" idx="4"/>
          </p:nvPr>
        </p:nvSpPr>
        <p:spPr>
          <a:xfrm>
            <a:off x="11384280" y="6611112"/>
            <a:ext cx="291782" cy="128016"/>
          </a:xfrm>
        </p:spPr>
        <p:txBody>
          <a:bodyPr/>
          <a:lstStyle/>
          <a:p>
            <a:fld id="{A520213A-032B-FE42-940A-86A4C9AC44D3}" type="slidenum">
              <a:rPr lang="en-US" smtClean="0"/>
            </a:fld>
            <a:endParaRPr lang="en-US" dirty="0"/>
          </a:p>
        </p:txBody>
      </p:sp>
      <p:sp>
        <p:nvSpPr>
          <p:cNvPr id="8" name="Footer Placeholder 7"/>
          <p:cNvSpPr>
            <a:spLocks noGrp="1"/>
          </p:cNvSpPr>
          <p:nvPr>
            <p:ph type="ftr" sz="quarter" idx="3"/>
          </p:nvPr>
        </p:nvSpPr>
        <p:spPr>
          <a:xfrm>
            <a:off x="4351338" y="6611112"/>
            <a:ext cx="5925232" cy="128016"/>
          </a:xfrm>
        </p:spPr>
        <p:txBody>
          <a:bodyPr/>
          <a:lstStyle/>
          <a:p>
            <a:r>
              <a:rPr lang="en-US"/>
              <a:t>Innovation with Integrity</a:t>
            </a:r>
            <a:endParaRPr lang="en-US" dirty="0"/>
          </a:p>
        </p:txBody>
      </p:sp>
      <p:pic>
        <p:nvPicPr>
          <p:cNvPr id="2" name="图片 1"/>
          <p:cNvPicPr>
            <a:picLocks noChangeAspect="1"/>
          </p:cNvPicPr>
          <p:nvPr/>
        </p:nvPicPr>
        <p:blipFill>
          <a:blip r:embed="rId1"/>
          <a:stretch>
            <a:fillRect/>
          </a:stretch>
        </p:blipFill>
        <p:spPr>
          <a:xfrm>
            <a:off x="130810" y="1548765"/>
            <a:ext cx="1739265" cy="3126105"/>
          </a:xfrm>
          <a:prstGeom prst="rect">
            <a:avLst/>
          </a:prstGeom>
        </p:spPr>
      </p:pic>
      <p:pic>
        <p:nvPicPr>
          <p:cNvPr id="10" name="图片 9"/>
          <p:cNvPicPr>
            <a:picLocks noChangeAspect="1"/>
          </p:cNvPicPr>
          <p:nvPr/>
        </p:nvPicPr>
        <p:blipFill>
          <a:blip r:embed="rId2"/>
          <a:stretch>
            <a:fillRect/>
          </a:stretch>
        </p:blipFill>
        <p:spPr>
          <a:xfrm>
            <a:off x="1931035" y="1548765"/>
            <a:ext cx="8806815" cy="4913630"/>
          </a:xfrm>
          <a:prstGeom prst="rect">
            <a:avLst/>
          </a:prstGeom>
        </p:spPr>
      </p:pic>
      <p:sp>
        <p:nvSpPr>
          <p:cNvPr id="12" name="文本框 11"/>
          <p:cNvSpPr txBox="1"/>
          <p:nvPr/>
        </p:nvSpPr>
        <p:spPr>
          <a:xfrm>
            <a:off x="4463415" y="466725"/>
            <a:ext cx="3562350" cy="738505"/>
          </a:xfrm>
          <a:prstGeom prst="rect">
            <a:avLst/>
          </a:prstGeom>
        </p:spPr>
        <p:txBody>
          <a:bodyPr vert="horz" wrap="square" lIns="0" tIns="0" rIns="0" bIns="0" rtlCol="0" anchor="t">
            <a:spAutoFit/>
          </a:bodyPr>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1.</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样品</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命名</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2.</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设置保存</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位置</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3.</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点击：</a:t>
            </a:r>
            <a:r>
              <a:rPr lang="zh-CN" altLang="en-US" sz="1600" b="1" dirty="0" smtClean="0">
                <a:latin typeface="宋体" panose="02010600030101010101" pitchFamily="2" charset="-122"/>
                <a:ea typeface="宋体" panose="02010600030101010101" pitchFamily="2" charset="-122"/>
                <a:cs typeface="宋体" panose="02010600030101010101" pitchFamily="2" charset="-122"/>
                <a:sym typeface="+mn-ea"/>
              </a:rPr>
              <a:t>开始测量</a:t>
            </a:r>
            <a:endParaRPr lang="zh-CN" altLang="en-US" sz="1600" b="1" dirty="0" smtClean="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8" name="文本框 17"/>
          <p:cNvSpPr txBox="1"/>
          <p:nvPr/>
        </p:nvSpPr>
        <p:spPr>
          <a:xfrm>
            <a:off x="735965" y="2628265"/>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1.</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3" name="文本框 12"/>
          <p:cNvSpPr txBox="1"/>
          <p:nvPr/>
        </p:nvSpPr>
        <p:spPr>
          <a:xfrm>
            <a:off x="558165" y="3649345"/>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2.</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4" name="文本框 13"/>
          <p:cNvSpPr txBox="1"/>
          <p:nvPr/>
        </p:nvSpPr>
        <p:spPr>
          <a:xfrm>
            <a:off x="541020" y="4364990"/>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3.</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8165" y="650240"/>
            <a:ext cx="7653020" cy="478790"/>
          </a:xfrm>
        </p:spPr>
        <p:txBody>
          <a:bodyPr wrap="square">
            <a:noAutofit/>
          </a:bodyPr>
          <a:lstStyle/>
          <a:p>
            <a:r>
              <a:rPr lang="zh-CN" altLang="de-DE">
                <a:latin typeface="微软雅黑" panose="020B0503020204020204" charset="-122"/>
                <a:ea typeface="微软雅黑" panose="020B0503020204020204" charset="-122"/>
                <a:sym typeface="+mn-ea"/>
              </a:rPr>
              <a:t>透射</a:t>
            </a:r>
            <a:r>
              <a:rPr lang="en-US" altLang="zh-CN">
                <a:latin typeface="微软雅黑" panose="020B0503020204020204" charset="-122"/>
                <a:ea typeface="微软雅黑" panose="020B0503020204020204" charset="-122"/>
                <a:sym typeface="+mn-ea"/>
              </a:rPr>
              <a:t>——10</a:t>
            </a:r>
            <a:r>
              <a:rPr lang="zh-CN" altLang="en-US">
                <a:latin typeface="微软雅黑" panose="020B0503020204020204" charset="-122"/>
                <a:ea typeface="微软雅黑" panose="020B0503020204020204" charset="-122"/>
                <a:sym typeface="+mn-ea"/>
              </a:rPr>
              <a:t>、</a:t>
            </a:r>
            <a:r>
              <a:rPr lang="zh-CN" altLang="de-DE">
                <a:latin typeface="微软雅黑" panose="020B0503020204020204" charset="-122"/>
                <a:ea typeface="微软雅黑" panose="020B0503020204020204" charset="-122"/>
                <a:sym typeface="+mn-ea"/>
              </a:rPr>
              <a:t>测试完成</a:t>
            </a:r>
            <a:endParaRPr lang="zh-CN" altLang="de-DE">
              <a:latin typeface="微软雅黑" panose="020B0503020204020204" charset="-122"/>
              <a:ea typeface="微软雅黑" panose="020B0503020204020204" charset="-122"/>
              <a:sym typeface="+mn-ea"/>
            </a:endParaRPr>
          </a:p>
        </p:txBody>
      </p:sp>
      <p:sp>
        <p:nvSpPr>
          <p:cNvPr id="6" name="Date Placeholder 5"/>
          <p:cNvSpPr>
            <a:spLocks noGrp="1"/>
          </p:cNvSpPr>
          <p:nvPr>
            <p:ph type="dt" sz="half" idx="2"/>
          </p:nvPr>
        </p:nvSpPr>
        <p:spPr>
          <a:xfrm>
            <a:off x="10340579" y="6611112"/>
            <a:ext cx="979694" cy="128016"/>
          </a:xfrm>
        </p:spPr>
        <p:txBody>
          <a:bodyPr/>
          <a:lstStyle/>
          <a:p>
            <a:fld id="{55154DFE-FC5A-4B34-B07C-D747536CE96D}" type="datetime3">
              <a:rPr lang="en-US" smtClean="0"/>
            </a:fld>
            <a:endParaRPr lang="en-US" dirty="0"/>
          </a:p>
        </p:txBody>
      </p:sp>
      <p:sp>
        <p:nvSpPr>
          <p:cNvPr id="7" name="Slide Number Placeholder 6"/>
          <p:cNvSpPr>
            <a:spLocks noGrp="1"/>
          </p:cNvSpPr>
          <p:nvPr>
            <p:ph type="sldNum" sz="quarter" idx="4"/>
          </p:nvPr>
        </p:nvSpPr>
        <p:spPr>
          <a:xfrm>
            <a:off x="11384280" y="6611112"/>
            <a:ext cx="291782" cy="128016"/>
          </a:xfrm>
        </p:spPr>
        <p:txBody>
          <a:bodyPr/>
          <a:lstStyle/>
          <a:p>
            <a:fld id="{A520213A-032B-FE42-940A-86A4C9AC44D3}" type="slidenum">
              <a:rPr lang="en-US" smtClean="0"/>
            </a:fld>
            <a:endParaRPr lang="en-US" dirty="0"/>
          </a:p>
        </p:txBody>
      </p:sp>
      <p:sp>
        <p:nvSpPr>
          <p:cNvPr id="8" name="Footer Placeholder 7"/>
          <p:cNvSpPr>
            <a:spLocks noGrp="1"/>
          </p:cNvSpPr>
          <p:nvPr>
            <p:ph type="ftr" sz="quarter" idx="3"/>
          </p:nvPr>
        </p:nvSpPr>
        <p:spPr>
          <a:xfrm>
            <a:off x="4351338" y="6611112"/>
            <a:ext cx="5925232" cy="128016"/>
          </a:xfrm>
        </p:spPr>
        <p:txBody>
          <a:bodyPr/>
          <a:lstStyle/>
          <a:p>
            <a:r>
              <a:rPr lang="en-US"/>
              <a:t>Innovation with Integrity</a:t>
            </a:r>
            <a:endParaRPr lang="en-US" dirty="0"/>
          </a:p>
        </p:txBody>
      </p:sp>
      <p:pic>
        <p:nvPicPr>
          <p:cNvPr id="4" name="图片 3"/>
          <p:cNvPicPr>
            <a:picLocks noChangeAspect="1"/>
          </p:cNvPicPr>
          <p:nvPr/>
        </p:nvPicPr>
        <p:blipFill>
          <a:blip r:embed="rId1"/>
          <a:stretch>
            <a:fillRect/>
          </a:stretch>
        </p:blipFill>
        <p:spPr>
          <a:xfrm>
            <a:off x="375920" y="1826895"/>
            <a:ext cx="1506855" cy="3362325"/>
          </a:xfrm>
          <a:prstGeom prst="rect">
            <a:avLst/>
          </a:prstGeom>
        </p:spPr>
      </p:pic>
      <p:pic>
        <p:nvPicPr>
          <p:cNvPr id="9" name="图片 8"/>
          <p:cNvPicPr>
            <a:picLocks noChangeAspect="1"/>
          </p:cNvPicPr>
          <p:nvPr/>
        </p:nvPicPr>
        <p:blipFill>
          <a:blip r:embed="rId2"/>
          <a:stretch>
            <a:fillRect/>
          </a:stretch>
        </p:blipFill>
        <p:spPr>
          <a:xfrm>
            <a:off x="2073910" y="1601470"/>
            <a:ext cx="8547735" cy="4729480"/>
          </a:xfrm>
          <a:prstGeom prst="rect">
            <a:avLst/>
          </a:prstGeom>
        </p:spPr>
      </p:pic>
      <p:sp>
        <p:nvSpPr>
          <p:cNvPr id="12" name="文本框 11"/>
          <p:cNvSpPr txBox="1"/>
          <p:nvPr/>
        </p:nvSpPr>
        <p:spPr>
          <a:xfrm>
            <a:off x="4351655" y="636905"/>
            <a:ext cx="4968875" cy="492125"/>
          </a:xfrm>
          <a:prstGeom prst="rect">
            <a:avLst/>
          </a:prstGeom>
        </p:spPr>
        <p:txBody>
          <a:bodyPr vert="horz" wrap="square" lIns="0" tIns="0" rIns="0" bIns="0" rtlCol="0" anchor="t">
            <a:spAutoFit/>
          </a:bodyPr>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1.</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扫描进程结束后，等仪器光阑缩回，点击：</a:t>
            </a:r>
            <a:r>
              <a:rPr lang="en-US" altLang="zh-CN" sz="1600" b="1" dirty="0" smtClean="0">
                <a:latin typeface="宋体" panose="02010600030101010101" pitchFamily="2" charset="-122"/>
                <a:ea typeface="宋体" panose="02010600030101010101" pitchFamily="2" charset="-122"/>
                <a:cs typeface="宋体" panose="02010600030101010101" pitchFamily="2" charset="-122"/>
                <a:sym typeface="+mn-ea"/>
              </a:rPr>
              <a:t>Next</a:t>
            </a:r>
            <a:endParaRPr lang="zh-CN" altLang="en-US" sz="1600" b="1"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2.</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谱图框显示整合后的测量</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结果，</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8" name="文本框 17"/>
          <p:cNvSpPr txBox="1"/>
          <p:nvPr/>
        </p:nvSpPr>
        <p:spPr>
          <a:xfrm>
            <a:off x="558165" y="4890135"/>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1.</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0" name="文本框 9"/>
          <p:cNvSpPr txBox="1"/>
          <p:nvPr/>
        </p:nvSpPr>
        <p:spPr>
          <a:xfrm>
            <a:off x="6233795" y="4409440"/>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2.</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8165" y="650240"/>
            <a:ext cx="6002020" cy="478790"/>
          </a:xfrm>
        </p:spPr>
        <p:txBody>
          <a:bodyPr wrap="square">
            <a:noAutofit/>
          </a:bodyPr>
          <a:lstStyle/>
          <a:p>
            <a:r>
              <a:rPr lang="zh-CN" altLang="de-DE">
                <a:latin typeface="微软雅黑" panose="020B0503020204020204" charset="-122"/>
                <a:ea typeface="微软雅黑" panose="020B0503020204020204" charset="-122"/>
                <a:sym typeface="+mn-ea"/>
              </a:rPr>
              <a:t>反射</a:t>
            </a:r>
            <a:endParaRPr lang="zh-CN" altLang="en-US">
              <a:latin typeface="微软雅黑" panose="020B0503020204020204" charset="-122"/>
              <a:ea typeface="微软雅黑" panose="020B0503020204020204" charset="-122"/>
              <a:sym typeface="+mn-ea"/>
            </a:endParaRPr>
          </a:p>
        </p:txBody>
      </p:sp>
      <p:sp>
        <p:nvSpPr>
          <p:cNvPr id="6" name="Date Placeholder 5"/>
          <p:cNvSpPr>
            <a:spLocks noGrp="1"/>
          </p:cNvSpPr>
          <p:nvPr>
            <p:ph type="dt" sz="half" idx="2"/>
          </p:nvPr>
        </p:nvSpPr>
        <p:spPr>
          <a:xfrm>
            <a:off x="10340579" y="6611112"/>
            <a:ext cx="979694" cy="128016"/>
          </a:xfrm>
        </p:spPr>
        <p:txBody>
          <a:bodyPr/>
          <a:lstStyle/>
          <a:p>
            <a:fld id="{55154DFE-FC5A-4B34-B07C-D747536CE96D}" type="datetime3">
              <a:rPr lang="en-US" smtClean="0"/>
            </a:fld>
            <a:endParaRPr lang="en-US" dirty="0"/>
          </a:p>
        </p:txBody>
      </p:sp>
      <p:sp>
        <p:nvSpPr>
          <p:cNvPr id="7" name="Slide Number Placeholder 6"/>
          <p:cNvSpPr>
            <a:spLocks noGrp="1"/>
          </p:cNvSpPr>
          <p:nvPr>
            <p:ph type="sldNum" sz="quarter" idx="4"/>
          </p:nvPr>
        </p:nvSpPr>
        <p:spPr>
          <a:xfrm>
            <a:off x="11384280" y="6611112"/>
            <a:ext cx="291782" cy="128016"/>
          </a:xfrm>
        </p:spPr>
        <p:txBody>
          <a:bodyPr/>
          <a:lstStyle/>
          <a:p>
            <a:fld id="{A520213A-032B-FE42-940A-86A4C9AC44D3}" type="slidenum">
              <a:rPr lang="en-US" smtClean="0"/>
            </a:fld>
            <a:endParaRPr lang="en-US" dirty="0"/>
          </a:p>
        </p:txBody>
      </p:sp>
      <p:sp>
        <p:nvSpPr>
          <p:cNvPr id="8" name="Footer Placeholder 7"/>
          <p:cNvSpPr>
            <a:spLocks noGrp="1"/>
          </p:cNvSpPr>
          <p:nvPr>
            <p:ph type="ftr" sz="quarter" idx="3"/>
          </p:nvPr>
        </p:nvSpPr>
        <p:spPr>
          <a:xfrm>
            <a:off x="4351338" y="6611112"/>
            <a:ext cx="5925232" cy="128016"/>
          </a:xfrm>
        </p:spPr>
        <p:txBody>
          <a:bodyPr/>
          <a:lstStyle/>
          <a:p>
            <a:r>
              <a:rPr lang="en-US"/>
              <a:t>Innovation with Integrity</a:t>
            </a:r>
            <a:endParaRPr lang="en-US" dirty="0"/>
          </a:p>
        </p:txBody>
      </p:sp>
      <p:sp>
        <p:nvSpPr>
          <p:cNvPr id="13" name="文本框 12"/>
          <p:cNvSpPr txBox="1"/>
          <p:nvPr/>
        </p:nvSpPr>
        <p:spPr>
          <a:xfrm>
            <a:off x="2010410" y="2353310"/>
            <a:ext cx="8329930" cy="583565"/>
          </a:xfrm>
          <a:prstGeom prst="rect">
            <a:avLst/>
          </a:prstGeom>
        </p:spPr>
        <p:txBody>
          <a:bodyPr wrap="square">
            <a:spAutoFit/>
          </a:bodyPr>
          <a:p>
            <a:r>
              <a:rPr lang="zh-CN" altLang="en-US" sz="1600">
                <a:solidFill>
                  <a:srgbClr val="000000"/>
                </a:solidFill>
                <a:latin typeface="宋体" panose="02010600030101010101" pitchFamily="2" charset="-122"/>
                <a:ea typeface="宋体" panose="02010600030101010101" pitchFamily="2" charset="-122"/>
              </a:rPr>
              <a:t>具有光滑表面的厚型和不透明型样品（例如聚合物、金属上的薄层、计算机芯片等）</a:t>
            </a:r>
            <a:endParaRPr lang="zh-CN" altLang="en-US" sz="1600">
              <a:solidFill>
                <a:srgbClr val="000000"/>
              </a:solidFill>
              <a:latin typeface="宋体" panose="02010600030101010101" pitchFamily="2" charset="-122"/>
              <a:ea typeface="宋体" panose="02010600030101010101" pitchFamily="2" charset="-122"/>
            </a:endParaRPr>
          </a:p>
          <a:p>
            <a:r>
              <a:rPr lang="zh-CN" altLang="en-US" sz="1600">
                <a:solidFill>
                  <a:srgbClr val="000000"/>
                </a:solidFill>
                <a:latin typeface="宋体" panose="02010600030101010101" pitchFamily="2" charset="-122"/>
                <a:ea typeface="宋体" panose="02010600030101010101" pitchFamily="2" charset="-122"/>
              </a:rPr>
              <a:t>使用入射光照明方式</a:t>
            </a:r>
            <a:r>
              <a:rPr lang="en-US" altLang="zh-CN" sz="1600">
                <a:solidFill>
                  <a:srgbClr val="000000"/>
                </a:solidFill>
                <a:latin typeface="宋体" panose="02010600030101010101" pitchFamily="2" charset="-122"/>
                <a:ea typeface="宋体" panose="02010600030101010101" pitchFamily="2" charset="-122"/>
              </a:rPr>
              <a:t> </a:t>
            </a:r>
            <a:r>
              <a:rPr lang="zh-CN" altLang="en-US" sz="1600">
                <a:solidFill>
                  <a:srgbClr val="000000"/>
                </a:solidFill>
                <a:latin typeface="宋体" panose="02010600030101010101" pitchFamily="2" charset="-122"/>
                <a:ea typeface="宋体" panose="02010600030101010101" pitchFamily="2" charset="-122"/>
              </a:rPr>
              <a:t>（也就是反射模式）进行显微镜检测和反射光谱测量。</a:t>
            </a:r>
            <a:endParaRPr lang="zh-CN" altLang="en-US" sz="1600">
              <a:solidFill>
                <a:srgbClr val="000000"/>
              </a:solidFill>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8165" y="650240"/>
            <a:ext cx="6002020" cy="478790"/>
          </a:xfrm>
        </p:spPr>
        <p:txBody>
          <a:bodyPr wrap="square">
            <a:noAutofit/>
          </a:bodyPr>
          <a:lstStyle/>
          <a:p>
            <a:r>
              <a:rPr lang="zh-CN" altLang="de-DE">
                <a:latin typeface="微软雅黑" panose="020B0503020204020204" charset="-122"/>
                <a:ea typeface="微软雅黑" panose="020B0503020204020204" charset="-122"/>
                <a:sym typeface="+mn-ea"/>
              </a:rPr>
              <a:t>反射</a:t>
            </a:r>
            <a:r>
              <a:rPr lang="en-US" altLang="zh-CN">
                <a:latin typeface="微软雅黑" panose="020B0503020204020204" charset="-122"/>
                <a:ea typeface="微软雅黑" panose="020B0503020204020204" charset="-122"/>
                <a:sym typeface="+mn-ea"/>
              </a:rPr>
              <a:t>——1</a:t>
            </a:r>
            <a:r>
              <a:rPr lang="zh-CN" altLang="en-US">
                <a:latin typeface="微软雅黑" panose="020B0503020204020204" charset="-122"/>
                <a:ea typeface="微软雅黑" panose="020B0503020204020204" charset="-122"/>
                <a:sym typeface="+mn-ea"/>
              </a:rPr>
              <a:t>、</a:t>
            </a:r>
            <a:r>
              <a:rPr lang="zh-CN" altLang="en-US">
                <a:latin typeface="微软雅黑" panose="020B0503020204020204" charset="-122"/>
                <a:ea typeface="微软雅黑" panose="020B0503020204020204" charset="-122"/>
                <a:sym typeface="+mn-ea"/>
              </a:rPr>
              <a:t>放置样品</a:t>
            </a:r>
            <a:endParaRPr lang="zh-CN" altLang="en-US">
              <a:latin typeface="微软雅黑" panose="020B0503020204020204" charset="-122"/>
              <a:ea typeface="微软雅黑" panose="020B0503020204020204" charset="-122"/>
              <a:sym typeface="+mn-ea"/>
            </a:endParaRPr>
          </a:p>
        </p:txBody>
      </p:sp>
      <p:sp>
        <p:nvSpPr>
          <p:cNvPr id="6" name="Date Placeholder 5"/>
          <p:cNvSpPr>
            <a:spLocks noGrp="1"/>
          </p:cNvSpPr>
          <p:nvPr>
            <p:ph type="dt" sz="half" idx="2"/>
          </p:nvPr>
        </p:nvSpPr>
        <p:spPr>
          <a:xfrm>
            <a:off x="10340579" y="6611112"/>
            <a:ext cx="979694" cy="128016"/>
          </a:xfrm>
        </p:spPr>
        <p:txBody>
          <a:bodyPr/>
          <a:lstStyle/>
          <a:p>
            <a:fld id="{55154DFE-FC5A-4B34-B07C-D747536CE96D}" type="datetime3">
              <a:rPr lang="en-US" smtClean="0"/>
            </a:fld>
            <a:endParaRPr lang="en-US" dirty="0"/>
          </a:p>
        </p:txBody>
      </p:sp>
      <p:sp>
        <p:nvSpPr>
          <p:cNvPr id="7" name="Slide Number Placeholder 6"/>
          <p:cNvSpPr>
            <a:spLocks noGrp="1"/>
          </p:cNvSpPr>
          <p:nvPr>
            <p:ph type="sldNum" sz="quarter" idx="4"/>
          </p:nvPr>
        </p:nvSpPr>
        <p:spPr>
          <a:xfrm>
            <a:off x="11384280" y="6611112"/>
            <a:ext cx="291782" cy="128016"/>
          </a:xfrm>
        </p:spPr>
        <p:txBody>
          <a:bodyPr/>
          <a:lstStyle/>
          <a:p>
            <a:fld id="{A520213A-032B-FE42-940A-86A4C9AC44D3}" type="slidenum">
              <a:rPr lang="en-US" smtClean="0"/>
            </a:fld>
            <a:endParaRPr lang="en-US" dirty="0"/>
          </a:p>
        </p:txBody>
      </p:sp>
      <p:sp>
        <p:nvSpPr>
          <p:cNvPr id="8" name="Footer Placeholder 7"/>
          <p:cNvSpPr>
            <a:spLocks noGrp="1"/>
          </p:cNvSpPr>
          <p:nvPr>
            <p:ph type="ftr" sz="quarter" idx="3"/>
          </p:nvPr>
        </p:nvSpPr>
        <p:spPr>
          <a:xfrm>
            <a:off x="4351338" y="6611112"/>
            <a:ext cx="5925232" cy="128016"/>
          </a:xfrm>
        </p:spPr>
        <p:txBody>
          <a:bodyPr/>
          <a:lstStyle/>
          <a:p>
            <a:r>
              <a:rPr lang="en-US"/>
              <a:t>Innovation with Integrity</a:t>
            </a:r>
            <a:endParaRPr lang="en-US" dirty="0"/>
          </a:p>
        </p:txBody>
      </p:sp>
      <p:sp>
        <p:nvSpPr>
          <p:cNvPr id="11" name="文本框 10"/>
          <p:cNvSpPr txBox="1"/>
          <p:nvPr/>
        </p:nvSpPr>
        <p:spPr>
          <a:xfrm>
            <a:off x="4470400" y="209550"/>
            <a:ext cx="6096000" cy="1778000"/>
          </a:xfrm>
          <a:prstGeom prst="rect">
            <a:avLst/>
          </a:prstGeom>
        </p:spPr>
        <p:txBody>
          <a:bodyPr vert="horz" wrap="square" lIns="0" tIns="0" rIns="0" bIns="0" rtlCol="0" anchor="t">
            <a:noAutofit/>
          </a:bodyPr>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1.</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点击：</a:t>
            </a:r>
            <a:r>
              <a:rPr lang="zh-CN" altLang="en-US" sz="1600" b="1" dirty="0" smtClean="0">
                <a:latin typeface="宋体" panose="02010600030101010101" pitchFamily="2" charset="-122"/>
                <a:ea typeface="宋体" panose="02010600030101010101" pitchFamily="2" charset="-122"/>
                <a:cs typeface="宋体" panose="02010600030101010101" pitchFamily="2" charset="-122"/>
                <a:sym typeface="+mn-ea"/>
              </a:rPr>
              <a:t>更换样品</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a:t>
            </a:r>
            <a:endParaRPr lang="en-US"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  </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样品台会自动</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向前移动</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到装载位置。</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2.</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将不锈钢板放在样品台中间，（以</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测量板上的污渍为</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例）</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3.</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样品放好后，点击</a:t>
            </a:r>
            <a:r>
              <a:rPr lang="en-US" altLang="zh-CN" sz="1600" b="1" dirty="0" smtClean="0">
                <a:latin typeface="宋体" panose="02010600030101010101" pitchFamily="2" charset="-122"/>
                <a:ea typeface="宋体" panose="02010600030101010101" pitchFamily="2" charset="-122"/>
                <a:cs typeface="宋体" panose="02010600030101010101" pitchFamily="2" charset="-122"/>
                <a:sym typeface="+mn-ea"/>
              </a:rPr>
              <a:t>Postioning</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 </a:t>
            </a: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 </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样品台会移到到之前聚焦的</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位置。</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4.</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下一步</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16" name="图片 15"/>
          <p:cNvPicPr>
            <a:picLocks noChangeAspect="1"/>
          </p:cNvPicPr>
          <p:nvPr/>
        </p:nvPicPr>
        <p:blipFill>
          <a:blip r:embed="rId1"/>
          <a:stretch>
            <a:fillRect/>
          </a:stretch>
        </p:blipFill>
        <p:spPr>
          <a:xfrm>
            <a:off x="4170680" y="2091055"/>
            <a:ext cx="1772285" cy="3611245"/>
          </a:xfrm>
          <a:prstGeom prst="rect">
            <a:avLst/>
          </a:prstGeom>
        </p:spPr>
      </p:pic>
      <p:sp>
        <p:nvSpPr>
          <p:cNvPr id="18" name="文本框 17"/>
          <p:cNvSpPr txBox="1"/>
          <p:nvPr/>
        </p:nvSpPr>
        <p:spPr>
          <a:xfrm>
            <a:off x="4585335" y="5374005"/>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3.</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26" name="图片 25"/>
          <p:cNvPicPr>
            <a:picLocks noChangeAspect="1"/>
          </p:cNvPicPr>
          <p:nvPr/>
        </p:nvPicPr>
        <p:blipFill>
          <a:blip r:embed="rId2"/>
          <a:stretch>
            <a:fillRect/>
          </a:stretch>
        </p:blipFill>
        <p:spPr>
          <a:xfrm>
            <a:off x="6014720" y="2426335"/>
            <a:ext cx="1655445" cy="3193415"/>
          </a:xfrm>
          <a:prstGeom prst="rect">
            <a:avLst/>
          </a:prstGeom>
        </p:spPr>
      </p:pic>
      <p:sp>
        <p:nvSpPr>
          <p:cNvPr id="19" name="文本框 18"/>
          <p:cNvSpPr txBox="1"/>
          <p:nvPr/>
        </p:nvSpPr>
        <p:spPr>
          <a:xfrm>
            <a:off x="6793230" y="5313680"/>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4.</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2" name="图片 1"/>
          <p:cNvPicPr>
            <a:picLocks noChangeAspect="1"/>
          </p:cNvPicPr>
          <p:nvPr/>
        </p:nvPicPr>
        <p:blipFill>
          <a:blip r:embed="rId3"/>
          <a:stretch>
            <a:fillRect/>
          </a:stretch>
        </p:blipFill>
        <p:spPr>
          <a:xfrm>
            <a:off x="1790700" y="2239010"/>
            <a:ext cx="2374265" cy="2089785"/>
          </a:xfrm>
          <a:prstGeom prst="rect">
            <a:avLst/>
          </a:prstGeom>
        </p:spPr>
      </p:pic>
      <p:pic>
        <p:nvPicPr>
          <p:cNvPr id="4" name="图片 3"/>
          <p:cNvPicPr>
            <a:picLocks noChangeAspect="1"/>
          </p:cNvPicPr>
          <p:nvPr/>
        </p:nvPicPr>
        <p:blipFill>
          <a:blip r:embed="rId4"/>
          <a:stretch>
            <a:fillRect/>
          </a:stretch>
        </p:blipFill>
        <p:spPr>
          <a:xfrm>
            <a:off x="69215" y="1892935"/>
            <a:ext cx="1647825" cy="3809365"/>
          </a:xfrm>
          <a:prstGeom prst="rect">
            <a:avLst/>
          </a:prstGeom>
        </p:spPr>
      </p:pic>
      <p:sp>
        <p:nvSpPr>
          <p:cNvPr id="21" name="文本框 20"/>
          <p:cNvSpPr txBox="1"/>
          <p:nvPr/>
        </p:nvSpPr>
        <p:spPr>
          <a:xfrm>
            <a:off x="475615" y="4944745"/>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1.</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5" name="文本框 4"/>
          <p:cNvSpPr txBox="1"/>
          <p:nvPr/>
        </p:nvSpPr>
        <p:spPr>
          <a:xfrm>
            <a:off x="2507615" y="3161030"/>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2.</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8165" y="650240"/>
            <a:ext cx="6002020" cy="478790"/>
          </a:xfrm>
        </p:spPr>
        <p:txBody>
          <a:bodyPr wrap="square">
            <a:noAutofit/>
          </a:bodyPr>
          <a:lstStyle/>
          <a:p>
            <a:r>
              <a:rPr lang="zh-CN" altLang="de-DE">
                <a:latin typeface="微软雅黑" panose="020B0503020204020204" charset="-122"/>
                <a:ea typeface="微软雅黑" panose="020B0503020204020204" charset="-122"/>
                <a:sym typeface="+mn-ea"/>
              </a:rPr>
              <a:t>反射</a:t>
            </a:r>
            <a:r>
              <a:rPr lang="en-US" altLang="zh-CN">
                <a:latin typeface="微软雅黑" panose="020B0503020204020204" charset="-122"/>
                <a:ea typeface="微软雅黑" panose="020B0503020204020204" charset="-122"/>
                <a:sym typeface="+mn-ea"/>
              </a:rPr>
              <a:t>——2</a:t>
            </a:r>
            <a:r>
              <a:rPr lang="zh-CN" altLang="en-US">
                <a:latin typeface="微软雅黑" panose="020B0503020204020204" charset="-122"/>
                <a:ea typeface="微软雅黑" panose="020B0503020204020204" charset="-122"/>
                <a:sym typeface="+mn-ea"/>
              </a:rPr>
              <a:t>、样品</a:t>
            </a:r>
            <a:r>
              <a:rPr lang="zh-CN" altLang="en-US">
                <a:latin typeface="微软雅黑" panose="020B0503020204020204" charset="-122"/>
                <a:ea typeface="微软雅黑" panose="020B0503020204020204" charset="-122"/>
                <a:sym typeface="+mn-ea"/>
              </a:rPr>
              <a:t>聚焦，拍摄图像</a:t>
            </a:r>
            <a:endParaRPr lang="zh-CN" altLang="en-US">
              <a:latin typeface="微软雅黑" panose="020B0503020204020204" charset="-122"/>
              <a:ea typeface="微软雅黑" panose="020B0503020204020204" charset="-122"/>
              <a:sym typeface="+mn-ea"/>
            </a:endParaRPr>
          </a:p>
        </p:txBody>
      </p:sp>
      <p:sp>
        <p:nvSpPr>
          <p:cNvPr id="6" name="Date Placeholder 5"/>
          <p:cNvSpPr>
            <a:spLocks noGrp="1"/>
          </p:cNvSpPr>
          <p:nvPr>
            <p:ph type="dt" sz="half" idx="2"/>
          </p:nvPr>
        </p:nvSpPr>
        <p:spPr>
          <a:xfrm>
            <a:off x="10340579" y="6611112"/>
            <a:ext cx="979694" cy="128016"/>
          </a:xfrm>
        </p:spPr>
        <p:txBody>
          <a:bodyPr/>
          <a:lstStyle/>
          <a:p>
            <a:fld id="{55154DFE-FC5A-4B34-B07C-D747536CE96D}" type="datetime3">
              <a:rPr lang="en-US" smtClean="0"/>
            </a:fld>
            <a:endParaRPr lang="en-US" dirty="0"/>
          </a:p>
        </p:txBody>
      </p:sp>
      <p:sp>
        <p:nvSpPr>
          <p:cNvPr id="7" name="Slide Number Placeholder 6"/>
          <p:cNvSpPr>
            <a:spLocks noGrp="1"/>
          </p:cNvSpPr>
          <p:nvPr>
            <p:ph type="sldNum" sz="quarter" idx="4"/>
          </p:nvPr>
        </p:nvSpPr>
        <p:spPr>
          <a:xfrm>
            <a:off x="11384280" y="6611112"/>
            <a:ext cx="291782" cy="128016"/>
          </a:xfrm>
        </p:spPr>
        <p:txBody>
          <a:bodyPr/>
          <a:lstStyle/>
          <a:p>
            <a:fld id="{A520213A-032B-FE42-940A-86A4C9AC44D3}" type="slidenum">
              <a:rPr lang="en-US" smtClean="0"/>
            </a:fld>
            <a:endParaRPr lang="en-US" dirty="0"/>
          </a:p>
        </p:txBody>
      </p:sp>
      <p:sp>
        <p:nvSpPr>
          <p:cNvPr id="8" name="Footer Placeholder 7"/>
          <p:cNvSpPr>
            <a:spLocks noGrp="1"/>
          </p:cNvSpPr>
          <p:nvPr>
            <p:ph type="ftr" sz="quarter" idx="3"/>
          </p:nvPr>
        </p:nvSpPr>
        <p:spPr>
          <a:xfrm>
            <a:off x="4351338" y="6611112"/>
            <a:ext cx="5925232" cy="128016"/>
          </a:xfrm>
        </p:spPr>
        <p:txBody>
          <a:bodyPr/>
          <a:lstStyle/>
          <a:p>
            <a:r>
              <a:rPr lang="en-US"/>
              <a:t>Innovation with Integrity</a:t>
            </a:r>
            <a:endParaRPr lang="en-US" dirty="0"/>
          </a:p>
        </p:txBody>
      </p:sp>
      <p:sp>
        <p:nvSpPr>
          <p:cNvPr id="4" name="文本框 3"/>
          <p:cNvSpPr txBox="1"/>
          <p:nvPr/>
        </p:nvSpPr>
        <p:spPr>
          <a:xfrm>
            <a:off x="5288280" y="47625"/>
            <a:ext cx="6610350" cy="1723390"/>
          </a:xfrm>
          <a:prstGeom prst="rect">
            <a:avLst/>
          </a:prstGeom>
        </p:spPr>
        <p:txBody>
          <a:bodyPr vert="horz" wrap="square" lIns="0" tIns="0" rIns="0" bIns="0" rtlCol="0" anchor="t">
            <a:spAutoFit/>
          </a:bodyPr>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1.</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可视化设置选择：</a:t>
            </a:r>
            <a:r>
              <a:rPr lang="zh-CN" altLang="en-US" sz="1600" b="1" dirty="0" smtClean="0">
                <a:latin typeface="宋体" panose="02010600030101010101" pitchFamily="2" charset="-122"/>
                <a:ea typeface="宋体" panose="02010600030101010101" pitchFamily="2" charset="-122"/>
                <a:cs typeface="宋体" panose="02010600030101010101" pitchFamily="2" charset="-122"/>
                <a:sym typeface="+mn-ea"/>
              </a:rPr>
              <a:t>反射</a:t>
            </a:r>
            <a:endPar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2.</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通过调节合适的亮度和移动、</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旋转操控杆，</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  </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对样品聚焦，</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并移动搜索感兴趣的样品区域。</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3.</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可以对要拍摄的图片进行</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命名</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4.</a:t>
            </a:r>
            <a:r>
              <a:rPr lang="zh-CN" altLang="en-US" sz="1600">
                <a:solidFill>
                  <a:srgbClr val="000000"/>
                </a:solidFill>
                <a:latin typeface="宋体" panose="02010600030101010101" pitchFamily="2" charset="-122"/>
                <a:ea typeface="宋体" panose="02010600030101010101" pitchFamily="2" charset="-122"/>
                <a:sym typeface="+mn-ea"/>
              </a:rPr>
              <a:t>点击：</a:t>
            </a:r>
            <a:r>
              <a:rPr lang="zh-CN" altLang="en-US" sz="1600" b="1">
                <a:solidFill>
                  <a:srgbClr val="000000"/>
                </a:solidFill>
                <a:latin typeface="宋体" panose="02010600030101010101" pitchFamily="2" charset="-122"/>
                <a:ea typeface="宋体" panose="02010600030101010101" pitchFamily="2" charset="-122"/>
                <a:sym typeface="+mn-ea"/>
              </a:rPr>
              <a:t>单张图像</a:t>
            </a:r>
            <a:r>
              <a:rPr lang="zh-CN" altLang="en-US" sz="1600">
                <a:solidFill>
                  <a:srgbClr val="000000"/>
                </a:solidFill>
                <a:latin typeface="宋体" panose="02010600030101010101" pitchFamily="2" charset="-122"/>
                <a:ea typeface="宋体" panose="02010600030101010101" pitchFamily="2" charset="-122"/>
                <a:sym typeface="+mn-ea"/>
              </a:rPr>
              <a:t>按键。之后，在实时视图</a:t>
            </a:r>
            <a:r>
              <a:rPr lang="zh-CN" altLang="en-US" sz="1600" b="1">
                <a:solidFill>
                  <a:srgbClr val="000000"/>
                </a:solidFill>
                <a:latin typeface="宋体" panose="02010600030101010101" pitchFamily="2" charset="-122"/>
                <a:ea typeface="宋体" panose="02010600030101010101" pitchFamily="2" charset="-122"/>
                <a:sym typeface="+mn-ea"/>
              </a:rPr>
              <a:t>右侧</a:t>
            </a:r>
            <a:r>
              <a:rPr lang="zh-CN" altLang="en-US" sz="1600">
                <a:solidFill>
                  <a:srgbClr val="000000"/>
                </a:solidFill>
                <a:latin typeface="宋体" panose="02010600030101010101" pitchFamily="2" charset="-122"/>
                <a:ea typeface="宋体" panose="02010600030101010101" pitchFamily="2" charset="-122"/>
                <a:sym typeface="+mn-ea"/>
              </a:rPr>
              <a:t>会自动新增一个</a:t>
            </a:r>
            <a:endParaRPr lang="zh-CN" altLang="en-US" sz="1600">
              <a:solidFill>
                <a:srgbClr val="000000"/>
              </a:solidFill>
              <a:latin typeface="宋体" panose="02010600030101010101" pitchFamily="2" charset="-122"/>
              <a:ea typeface="宋体" panose="02010600030101010101" pitchFamily="2" charset="-122"/>
              <a:sym typeface="+mn-ea"/>
            </a:endParaRPr>
          </a:p>
          <a:p>
            <a:pPr marL="0" indent="0" algn="l">
              <a:buNone/>
            </a:pPr>
            <a:r>
              <a:rPr lang="en-US" altLang="zh-CN" sz="1600">
                <a:solidFill>
                  <a:srgbClr val="000000"/>
                </a:solidFill>
                <a:latin typeface="宋体" panose="02010600030101010101" pitchFamily="2" charset="-122"/>
                <a:ea typeface="宋体" panose="02010600030101010101" pitchFamily="2" charset="-122"/>
                <a:sym typeface="+mn-ea"/>
              </a:rPr>
              <a:t>  </a:t>
            </a:r>
            <a:r>
              <a:rPr lang="zh-CN" altLang="en-US" sz="1600">
                <a:solidFill>
                  <a:srgbClr val="000000"/>
                </a:solidFill>
                <a:latin typeface="宋体" panose="02010600030101010101" pitchFamily="2" charset="-122"/>
                <a:ea typeface="宋体" panose="02010600030101010101" pitchFamily="2" charset="-122"/>
                <a:sym typeface="+mn-ea"/>
              </a:rPr>
              <a:t>轮廓图</a:t>
            </a:r>
            <a:r>
              <a:rPr lang="zh-CN" altLang="en-US" sz="1600" b="1">
                <a:solidFill>
                  <a:srgbClr val="000000"/>
                </a:solidFill>
                <a:latin typeface="宋体" panose="02010600030101010101" pitchFamily="2" charset="-122"/>
                <a:ea typeface="宋体" panose="02010600030101010101" pitchFamily="2" charset="-122"/>
                <a:sym typeface="+mn-ea"/>
              </a:rPr>
              <a:t>子窗口</a:t>
            </a:r>
            <a:r>
              <a:rPr lang="zh-CN" altLang="en-US" sz="1600">
                <a:solidFill>
                  <a:srgbClr val="000000"/>
                </a:solidFill>
                <a:latin typeface="宋体" panose="02010600030101010101" pitchFamily="2" charset="-122"/>
                <a:ea typeface="宋体" panose="02010600030101010101" pitchFamily="2" charset="-122"/>
                <a:sym typeface="+mn-ea"/>
              </a:rPr>
              <a:t>，其中显示摄取的单张图像</a:t>
            </a:r>
            <a:endParaRPr lang="zh-CN" altLang="en-US" sz="1600">
              <a:solidFill>
                <a:srgbClr val="000000"/>
              </a:solidFill>
              <a:latin typeface="宋体" panose="02010600030101010101" pitchFamily="2" charset="-122"/>
              <a:ea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5.</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下一步</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14" name="图片 13"/>
          <p:cNvPicPr>
            <a:picLocks noChangeAspect="1"/>
          </p:cNvPicPr>
          <p:nvPr/>
        </p:nvPicPr>
        <p:blipFill>
          <a:blip r:embed="rId1"/>
          <a:stretch>
            <a:fillRect/>
          </a:stretch>
        </p:blipFill>
        <p:spPr>
          <a:xfrm>
            <a:off x="95885" y="1828165"/>
            <a:ext cx="6552565" cy="4725670"/>
          </a:xfrm>
          <a:prstGeom prst="rect">
            <a:avLst/>
          </a:prstGeom>
        </p:spPr>
      </p:pic>
      <p:pic>
        <p:nvPicPr>
          <p:cNvPr id="15" name="图片 14"/>
          <p:cNvPicPr>
            <a:picLocks noChangeAspect="1"/>
          </p:cNvPicPr>
          <p:nvPr/>
        </p:nvPicPr>
        <p:blipFill>
          <a:blip r:embed="rId2"/>
          <a:stretch>
            <a:fillRect/>
          </a:stretch>
        </p:blipFill>
        <p:spPr>
          <a:xfrm>
            <a:off x="6648450" y="1869440"/>
            <a:ext cx="3206115" cy="4613275"/>
          </a:xfrm>
          <a:prstGeom prst="rect">
            <a:avLst/>
          </a:prstGeom>
        </p:spPr>
      </p:pic>
      <p:pic>
        <p:nvPicPr>
          <p:cNvPr id="16" name="图片 15"/>
          <p:cNvPicPr>
            <a:picLocks noChangeAspect="1"/>
          </p:cNvPicPr>
          <p:nvPr/>
        </p:nvPicPr>
        <p:blipFill>
          <a:blip r:embed="rId3"/>
          <a:stretch>
            <a:fillRect/>
          </a:stretch>
        </p:blipFill>
        <p:spPr>
          <a:xfrm>
            <a:off x="10035540" y="2449195"/>
            <a:ext cx="1762760" cy="3941445"/>
          </a:xfrm>
          <a:prstGeom prst="rect">
            <a:avLst/>
          </a:prstGeom>
        </p:spPr>
      </p:pic>
      <p:sp>
        <p:nvSpPr>
          <p:cNvPr id="13" name="文本框 12"/>
          <p:cNvSpPr txBox="1"/>
          <p:nvPr/>
        </p:nvSpPr>
        <p:spPr>
          <a:xfrm>
            <a:off x="71120" y="2240280"/>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1.</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8" name="文本框 17"/>
          <p:cNvSpPr txBox="1"/>
          <p:nvPr/>
        </p:nvSpPr>
        <p:spPr>
          <a:xfrm>
            <a:off x="5626735" y="3912870"/>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2.</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9" name="文本框 18"/>
          <p:cNvSpPr txBox="1"/>
          <p:nvPr/>
        </p:nvSpPr>
        <p:spPr>
          <a:xfrm>
            <a:off x="565785" y="3576955"/>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3.</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0" name="文本框 19"/>
          <p:cNvSpPr txBox="1"/>
          <p:nvPr/>
        </p:nvSpPr>
        <p:spPr>
          <a:xfrm>
            <a:off x="325755" y="3971290"/>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4.</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1" name="文本框 20"/>
          <p:cNvSpPr txBox="1"/>
          <p:nvPr/>
        </p:nvSpPr>
        <p:spPr>
          <a:xfrm>
            <a:off x="10949305" y="5974715"/>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5.</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8165" y="650240"/>
            <a:ext cx="6002020" cy="478790"/>
          </a:xfrm>
        </p:spPr>
        <p:txBody>
          <a:bodyPr wrap="square">
            <a:noAutofit/>
          </a:bodyPr>
          <a:lstStyle/>
          <a:p>
            <a:r>
              <a:rPr lang="zh-CN" altLang="de-DE">
                <a:latin typeface="微软雅黑" panose="020B0503020204020204" charset="-122"/>
                <a:ea typeface="微软雅黑" panose="020B0503020204020204" charset="-122"/>
                <a:sym typeface="+mn-ea"/>
              </a:rPr>
              <a:t>反射</a:t>
            </a:r>
            <a:r>
              <a:rPr lang="en-US" altLang="zh-CN">
                <a:latin typeface="微软雅黑" panose="020B0503020204020204" charset="-122"/>
                <a:ea typeface="微软雅黑" panose="020B0503020204020204" charset="-122"/>
                <a:sym typeface="+mn-ea"/>
              </a:rPr>
              <a:t>——3</a:t>
            </a:r>
            <a:r>
              <a:rPr lang="zh-CN" altLang="en-US">
                <a:latin typeface="微软雅黑" panose="020B0503020204020204" charset="-122"/>
                <a:ea typeface="微软雅黑" panose="020B0503020204020204" charset="-122"/>
                <a:sym typeface="+mn-ea"/>
              </a:rPr>
              <a:t>、选择检测器</a:t>
            </a:r>
            <a:endParaRPr lang="zh-CN" altLang="en-US">
              <a:latin typeface="微软雅黑" panose="020B0503020204020204" charset="-122"/>
              <a:ea typeface="微软雅黑" panose="020B0503020204020204" charset="-122"/>
              <a:sym typeface="+mn-ea"/>
            </a:endParaRPr>
          </a:p>
        </p:txBody>
      </p:sp>
      <p:sp>
        <p:nvSpPr>
          <p:cNvPr id="6" name="Date Placeholder 5"/>
          <p:cNvSpPr>
            <a:spLocks noGrp="1"/>
          </p:cNvSpPr>
          <p:nvPr>
            <p:ph type="dt" sz="half" idx="2"/>
          </p:nvPr>
        </p:nvSpPr>
        <p:spPr>
          <a:xfrm>
            <a:off x="10340579" y="6611112"/>
            <a:ext cx="979694" cy="128016"/>
          </a:xfrm>
        </p:spPr>
        <p:txBody>
          <a:bodyPr/>
          <a:lstStyle/>
          <a:p>
            <a:fld id="{55154DFE-FC5A-4B34-B07C-D747536CE96D}" type="datetime3">
              <a:rPr lang="en-US" smtClean="0"/>
            </a:fld>
            <a:endParaRPr lang="en-US" dirty="0"/>
          </a:p>
        </p:txBody>
      </p:sp>
      <p:sp>
        <p:nvSpPr>
          <p:cNvPr id="7" name="Slide Number Placeholder 6"/>
          <p:cNvSpPr>
            <a:spLocks noGrp="1"/>
          </p:cNvSpPr>
          <p:nvPr>
            <p:ph type="sldNum" sz="quarter" idx="4"/>
          </p:nvPr>
        </p:nvSpPr>
        <p:spPr>
          <a:xfrm>
            <a:off x="11384280" y="6611112"/>
            <a:ext cx="291782" cy="128016"/>
          </a:xfrm>
        </p:spPr>
        <p:txBody>
          <a:bodyPr/>
          <a:lstStyle/>
          <a:p>
            <a:fld id="{A520213A-032B-FE42-940A-86A4C9AC44D3}" type="slidenum">
              <a:rPr lang="en-US" smtClean="0"/>
            </a:fld>
            <a:endParaRPr lang="en-US" dirty="0"/>
          </a:p>
        </p:txBody>
      </p:sp>
      <p:sp>
        <p:nvSpPr>
          <p:cNvPr id="8" name="Footer Placeholder 7"/>
          <p:cNvSpPr>
            <a:spLocks noGrp="1"/>
          </p:cNvSpPr>
          <p:nvPr>
            <p:ph type="ftr" sz="quarter" idx="3"/>
          </p:nvPr>
        </p:nvSpPr>
        <p:spPr>
          <a:xfrm>
            <a:off x="4351338" y="6611112"/>
            <a:ext cx="5925232" cy="128016"/>
          </a:xfrm>
        </p:spPr>
        <p:txBody>
          <a:bodyPr/>
          <a:lstStyle/>
          <a:p>
            <a:r>
              <a:rPr lang="en-US"/>
              <a:t>Innovation with Integrity</a:t>
            </a:r>
            <a:endParaRPr lang="en-US" dirty="0"/>
          </a:p>
        </p:txBody>
      </p:sp>
      <p:sp>
        <p:nvSpPr>
          <p:cNvPr id="5" name="文本框 4"/>
          <p:cNvSpPr txBox="1"/>
          <p:nvPr/>
        </p:nvSpPr>
        <p:spPr>
          <a:xfrm>
            <a:off x="816610" y="1619885"/>
            <a:ext cx="6096000" cy="245745"/>
          </a:xfrm>
          <a:prstGeom prst="rect">
            <a:avLst/>
          </a:prstGeom>
        </p:spPr>
        <p:txBody>
          <a:bodyPr vert="horz" wrap="square" lIns="0" tIns="0" rIns="0" bIns="0" rtlCol="0" anchor="t">
            <a:spAutoFit/>
          </a:bodyPr>
          <a:p>
            <a:pPr marL="0" indent="0" algn="l">
              <a:buNone/>
            </a:pPr>
            <a:r>
              <a:rPr lang="zh-CN" altLang="en-US" sz="1600">
                <a:latin typeface="宋体" panose="02010600030101010101" pitchFamily="2" charset="-122"/>
                <a:ea typeface="宋体" panose="02010600030101010101" pitchFamily="2" charset="-122"/>
                <a:cs typeface="宋体" panose="02010600030101010101" pitchFamily="2" charset="-122"/>
                <a:sym typeface="+mn-ea"/>
              </a:rPr>
              <a:t>选择</a:t>
            </a:r>
            <a:r>
              <a:rPr lang="en-US" altLang="zh-CN" sz="1600">
                <a:latin typeface="宋体" panose="02010600030101010101" pitchFamily="2" charset="-122"/>
                <a:ea typeface="宋体" panose="02010600030101010101" pitchFamily="2" charset="-122"/>
                <a:cs typeface="宋体" panose="02010600030101010101" pitchFamily="2" charset="-122"/>
                <a:sym typeface="+mn-ea"/>
              </a:rPr>
              <a:t>LN-MCT</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检测器时，请提前加入液氮冷却</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4" name="图片 3"/>
          <p:cNvPicPr>
            <a:picLocks noChangeAspect="1"/>
          </p:cNvPicPr>
          <p:nvPr/>
        </p:nvPicPr>
        <p:blipFill>
          <a:blip r:embed="rId1"/>
          <a:stretch>
            <a:fillRect/>
          </a:stretch>
        </p:blipFill>
        <p:spPr>
          <a:xfrm>
            <a:off x="295275" y="2019300"/>
            <a:ext cx="2305050" cy="42100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8165" y="650240"/>
            <a:ext cx="6002020" cy="478790"/>
          </a:xfrm>
        </p:spPr>
        <p:txBody>
          <a:bodyPr wrap="square">
            <a:noAutofit/>
          </a:bodyPr>
          <a:lstStyle/>
          <a:p>
            <a:r>
              <a:rPr lang="zh-CN" altLang="de-DE">
                <a:latin typeface="微软雅黑" panose="020B0503020204020204" charset="-122"/>
                <a:ea typeface="微软雅黑" panose="020B0503020204020204" charset="-122"/>
                <a:sym typeface="+mn-ea"/>
              </a:rPr>
              <a:t>反射</a:t>
            </a:r>
            <a:r>
              <a:rPr lang="en-US" altLang="zh-CN">
                <a:latin typeface="微软雅黑" panose="020B0503020204020204" charset="-122"/>
                <a:ea typeface="微软雅黑" panose="020B0503020204020204" charset="-122"/>
                <a:sym typeface="+mn-ea"/>
              </a:rPr>
              <a:t>——4</a:t>
            </a:r>
            <a:r>
              <a:rPr lang="zh-CN" altLang="en-US">
                <a:latin typeface="微软雅黑" panose="020B0503020204020204" charset="-122"/>
                <a:ea typeface="微软雅黑" panose="020B0503020204020204" charset="-122"/>
                <a:sym typeface="+mn-ea"/>
              </a:rPr>
              <a:t>、</a:t>
            </a:r>
            <a:r>
              <a:rPr lang="zh-CN" altLang="en-US">
                <a:latin typeface="微软雅黑" panose="020B0503020204020204" charset="-122"/>
                <a:ea typeface="微软雅黑" panose="020B0503020204020204" charset="-122"/>
                <a:sym typeface="+mn-ea"/>
              </a:rPr>
              <a:t>设置测量</a:t>
            </a:r>
            <a:r>
              <a:rPr lang="zh-CN" altLang="en-US">
                <a:latin typeface="微软雅黑" panose="020B0503020204020204" charset="-122"/>
                <a:ea typeface="微软雅黑" panose="020B0503020204020204" charset="-122"/>
                <a:sym typeface="+mn-ea"/>
              </a:rPr>
              <a:t>通道</a:t>
            </a:r>
            <a:endParaRPr lang="zh-CN" altLang="en-US">
              <a:latin typeface="微软雅黑" panose="020B0503020204020204" charset="-122"/>
              <a:ea typeface="微软雅黑" panose="020B0503020204020204" charset="-122"/>
              <a:sym typeface="+mn-ea"/>
            </a:endParaRPr>
          </a:p>
        </p:txBody>
      </p:sp>
      <p:sp>
        <p:nvSpPr>
          <p:cNvPr id="6" name="Date Placeholder 5"/>
          <p:cNvSpPr>
            <a:spLocks noGrp="1"/>
          </p:cNvSpPr>
          <p:nvPr>
            <p:ph type="dt" sz="half" idx="2"/>
          </p:nvPr>
        </p:nvSpPr>
        <p:spPr>
          <a:xfrm>
            <a:off x="10340579" y="6611112"/>
            <a:ext cx="979694" cy="128016"/>
          </a:xfrm>
        </p:spPr>
        <p:txBody>
          <a:bodyPr/>
          <a:lstStyle/>
          <a:p>
            <a:fld id="{55154DFE-FC5A-4B34-B07C-D747536CE96D}" type="datetime3">
              <a:rPr lang="en-US" smtClean="0"/>
            </a:fld>
            <a:endParaRPr lang="en-US" dirty="0"/>
          </a:p>
        </p:txBody>
      </p:sp>
      <p:sp>
        <p:nvSpPr>
          <p:cNvPr id="7" name="Slide Number Placeholder 6"/>
          <p:cNvSpPr>
            <a:spLocks noGrp="1"/>
          </p:cNvSpPr>
          <p:nvPr>
            <p:ph type="sldNum" sz="quarter" idx="4"/>
          </p:nvPr>
        </p:nvSpPr>
        <p:spPr>
          <a:xfrm>
            <a:off x="11384280" y="6611112"/>
            <a:ext cx="291782" cy="128016"/>
          </a:xfrm>
        </p:spPr>
        <p:txBody>
          <a:bodyPr/>
          <a:lstStyle/>
          <a:p>
            <a:fld id="{A520213A-032B-FE42-940A-86A4C9AC44D3}" type="slidenum">
              <a:rPr lang="en-US" smtClean="0"/>
            </a:fld>
            <a:endParaRPr lang="en-US" dirty="0"/>
          </a:p>
        </p:txBody>
      </p:sp>
      <p:sp>
        <p:nvSpPr>
          <p:cNvPr id="8" name="Footer Placeholder 7"/>
          <p:cNvSpPr>
            <a:spLocks noGrp="1"/>
          </p:cNvSpPr>
          <p:nvPr>
            <p:ph type="ftr" sz="quarter" idx="3"/>
          </p:nvPr>
        </p:nvSpPr>
        <p:spPr>
          <a:xfrm>
            <a:off x="4351338" y="6611112"/>
            <a:ext cx="5925232" cy="128016"/>
          </a:xfrm>
        </p:spPr>
        <p:txBody>
          <a:bodyPr/>
          <a:lstStyle/>
          <a:p>
            <a:r>
              <a:rPr lang="en-US"/>
              <a:t>Innovation with Integrity</a:t>
            </a:r>
            <a:endParaRPr lang="en-US" dirty="0"/>
          </a:p>
        </p:txBody>
      </p:sp>
      <p:sp>
        <p:nvSpPr>
          <p:cNvPr id="4" name="文本框 3"/>
          <p:cNvSpPr txBox="1"/>
          <p:nvPr/>
        </p:nvSpPr>
        <p:spPr>
          <a:xfrm>
            <a:off x="5079365" y="474345"/>
            <a:ext cx="5727065" cy="830580"/>
          </a:xfrm>
          <a:prstGeom prst="rect">
            <a:avLst/>
          </a:prstGeom>
        </p:spPr>
        <p:txBody>
          <a:bodyPr vert="horz" wrap="square" lIns="0" tIns="0" rIns="0" bIns="0" rtlCol="0" anchor="t">
            <a:spAutoFit/>
          </a:bodyPr>
          <a:p>
            <a:pPr marL="0" indent="0" algn="l">
              <a:buNone/>
            </a:pPr>
            <a:r>
              <a:rPr lang="en-US" altLang="zh-CN" dirty="0" smtClean="0">
                <a:latin typeface="宋体" panose="02010600030101010101" pitchFamily="2" charset="-122"/>
                <a:ea typeface="宋体" panose="02010600030101010101" pitchFamily="2" charset="-122"/>
                <a:cs typeface="宋体" panose="02010600030101010101" pitchFamily="2" charset="-122"/>
                <a:sym typeface="+mn-ea"/>
              </a:rPr>
              <a:t>1.</a:t>
            </a:r>
            <a:r>
              <a:rPr lang="zh-CN" altLang="en-US" dirty="0" smtClean="0">
                <a:latin typeface="宋体" panose="02010600030101010101" pitchFamily="2" charset="-122"/>
                <a:ea typeface="宋体" panose="02010600030101010101" pitchFamily="2" charset="-122"/>
                <a:cs typeface="宋体" panose="02010600030101010101" pitchFamily="2" charset="-122"/>
                <a:sym typeface="+mn-ea"/>
              </a:rPr>
              <a:t>测试通道选择：</a:t>
            </a:r>
            <a:r>
              <a:rPr lang="zh-CN" altLang="en-US" b="1" dirty="0" smtClean="0">
                <a:latin typeface="宋体" panose="02010600030101010101" pitchFamily="2" charset="-122"/>
                <a:ea typeface="宋体" panose="02010600030101010101" pitchFamily="2" charset="-122"/>
                <a:cs typeface="宋体" panose="02010600030101010101" pitchFamily="2" charset="-122"/>
                <a:sym typeface="+mn-ea"/>
              </a:rPr>
              <a:t>反</a:t>
            </a:r>
            <a:r>
              <a:rPr lang="zh-CN" altLang="en-US" b="1" dirty="0" smtClean="0">
                <a:latin typeface="宋体" panose="02010600030101010101" pitchFamily="2" charset="-122"/>
                <a:ea typeface="宋体" panose="02010600030101010101" pitchFamily="2" charset="-122"/>
                <a:cs typeface="宋体" panose="02010600030101010101" pitchFamily="2" charset="-122"/>
                <a:sym typeface="+mn-ea"/>
              </a:rPr>
              <a:t>射</a:t>
            </a:r>
            <a:endParaRPr lang="zh-CN" altLang="en-US" b="1"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dirty="0" smtClean="0">
                <a:latin typeface="宋体" panose="02010600030101010101" pitchFamily="2" charset="-122"/>
                <a:ea typeface="宋体" panose="02010600030101010101" pitchFamily="2" charset="-122"/>
                <a:cs typeface="宋体" panose="02010600030101010101" pitchFamily="2" charset="-122"/>
                <a:sym typeface="+mn-ea"/>
              </a:rPr>
              <a:t>2.</a:t>
            </a:r>
            <a:r>
              <a:rPr lang="zh-CN" altLang="en-US" dirty="0" smtClean="0">
                <a:latin typeface="宋体" panose="02010600030101010101" pitchFamily="2" charset="-122"/>
                <a:ea typeface="宋体" panose="02010600030101010101" pitchFamily="2" charset="-122"/>
                <a:cs typeface="宋体" panose="02010600030101010101" pitchFamily="2" charset="-122"/>
                <a:sym typeface="+mn-ea"/>
              </a:rPr>
              <a:t>有跳出调入方法框时，请选择对应的</a:t>
            </a:r>
            <a:r>
              <a:rPr lang="zh-CN" altLang="en-US" dirty="0" smtClean="0">
                <a:latin typeface="宋体" panose="02010600030101010101" pitchFamily="2" charset="-122"/>
                <a:ea typeface="宋体" panose="02010600030101010101" pitchFamily="2" charset="-122"/>
                <a:cs typeface="宋体" panose="02010600030101010101" pitchFamily="2" charset="-122"/>
                <a:sym typeface="+mn-ea"/>
              </a:rPr>
              <a:t>方法</a:t>
            </a:r>
            <a:endParaRPr lang="zh-CN" altLang="en-US"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dirty="0" smtClean="0">
                <a:latin typeface="宋体" panose="02010600030101010101" pitchFamily="2" charset="-122"/>
                <a:ea typeface="宋体" panose="02010600030101010101" pitchFamily="2" charset="-122"/>
                <a:cs typeface="宋体" panose="02010600030101010101" pitchFamily="2" charset="-122"/>
                <a:sym typeface="+mn-ea"/>
              </a:rPr>
              <a:t>3.</a:t>
            </a:r>
            <a:r>
              <a:rPr lang="zh-CN" altLang="en-US" dirty="0" smtClean="0">
                <a:latin typeface="宋体" panose="02010600030101010101" pitchFamily="2" charset="-122"/>
                <a:ea typeface="宋体" panose="02010600030101010101" pitchFamily="2" charset="-122"/>
                <a:cs typeface="宋体" panose="02010600030101010101" pitchFamily="2" charset="-122"/>
                <a:sym typeface="+mn-ea"/>
              </a:rPr>
              <a:t>测量方法可以在高级测量选项里设置对应的</a:t>
            </a:r>
            <a:r>
              <a:rPr lang="zh-CN" altLang="en-US" dirty="0" smtClean="0">
                <a:latin typeface="宋体" panose="02010600030101010101" pitchFamily="2" charset="-122"/>
                <a:ea typeface="宋体" panose="02010600030101010101" pitchFamily="2" charset="-122"/>
                <a:cs typeface="宋体" panose="02010600030101010101" pitchFamily="2" charset="-122"/>
                <a:sym typeface="+mn-ea"/>
              </a:rPr>
              <a:t>参数</a:t>
            </a:r>
            <a:endParaRPr lang="zh-CN" altLang="en-US" dirty="0" smtClean="0">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2" name="图片 1"/>
          <p:cNvPicPr>
            <a:picLocks noChangeAspect="1"/>
          </p:cNvPicPr>
          <p:nvPr/>
        </p:nvPicPr>
        <p:blipFill>
          <a:blip r:embed="rId1"/>
          <a:stretch>
            <a:fillRect/>
          </a:stretch>
        </p:blipFill>
        <p:spPr>
          <a:xfrm>
            <a:off x="7114540" y="1701165"/>
            <a:ext cx="619125" cy="552450"/>
          </a:xfrm>
          <a:prstGeom prst="rect">
            <a:avLst/>
          </a:prstGeom>
        </p:spPr>
      </p:pic>
      <p:sp>
        <p:nvSpPr>
          <p:cNvPr id="11" name="文本框 10"/>
          <p:cNvSpPr txBox="1"/>
          <p:nvPr/>
        </p:nvSpPr>
        <p:spPr>
          <a:xfrm>
            <a:off x="6884670" y="1854200"/>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3.</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13" name="图片 12"/>
          <p:cNvPicPr>
            <a:picLocks noChangeAspect="1"/>
          </p:cNvPicPr>
          <p:nvPr/>
        </p:nvPicPr>
        <p:blipFill>
          <a:blip r:embed="rId2"/>
          <a:stretch>
            <a:fillRect/>
          </a:stretch>
        </p:blipFill>
        <p:spPr>
          <a:xfrm>
            <a:off x="140335" y="2167255"/>
            <a:ext cx="1684020" cy="3526155"/>
          </a:xfrm>
          <a:prstGeom prst="rect">
            <a:avLst/>
          </a:prstGeom>
        </p:spPr>
      </p:pic>
      <p:pic>
        <p:nvPicPr>
          <p:cNvPr id="14" name="图片 13"/>
          <p:cNvPicPr>
            <a:picLocks noChangeAspect="1"/>
          </p:cNvPicPr>
          <p:nvPr/>
        </p:nvPicPr>
        <p:blipFill>
          <a:blip r:embed="rId3"/>
          <a:stretch>
            <a:fillRect/>
          </a:stretch>
        </p:blipFill>
        <p:spPr>
          <a:xfrm>
            <a:off x="1945005" y="2402840"/>
            <a:ext cx="4654550" cy="1843405"/>
          </a:xfrm>
          <a:prstGeom prst="rect">
            <a:avLst/>
          </a:prstGeom>
        </p:spPr>
      </p:pic>
      <p:pic>
        <p:nvPicPr>
          <p:cNvPr id="16" name="图片 15"/>
          <p:cNvPicPr>
            <a:picLocks noChangeAspect="1"/>
          </p:cNvPicPr>
          <p:nvPr/>
        </p:nvPicPr>
        <p:blipFill>
          <a:blip r:embed="rId4"/>
          <a:stretch>
            <a:fillRect/>
          </a:stretch>
        </p:blipFill>
        <p:spPr>
          <a:xfrm>
            <a:off x="6720205" y="2322195"/>
            <a:ext cx="4759960" cy="2004060"/>
          </a:xfrm>
          <a:prstGeom prst="rect">
            <a:avLst/>
          </a:prstGeom>
        </p:spPr>
      </p:pic>
      <p:sp>
        <p:nvSpPr>
          <p:cNvPr id="15" name="文本框 14"/>
          <p:cNvSpPr txBox="1"/>
          <p:nvPr/>
        </p:nvSpPr>
        <p:spPr>
          <a:xfrm>
            <a:off x="458470" y="4968875"/>
            <a:ext cx="370840" cy="274320"/>
          </a:xfrm>
          <a:prstGeom prst="rect">
            <a:avLst/>
          </a:prstGeom>
        </p:spPr>
        <p:txBody>
          <a:bodyPr vert="horz" wrap="square" lIns="0" tIns="0" rIns="0" bIns="0" rtlCol="0" anchor="t">
            <a:no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1.</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7" name="文本框 16"/>
          <p:cNvSpPr txBox="1"/>
          <p:nvPr/>
        </p:nvSpPr>
        <p:spPr>
          <a:xfrm>
            <a:off x="1922145" y="3498215"/>
            <a:ext cx="370840" cy="274320"/>
          </a:xfrm>
          <a:prstGeom prst="rect">
            <a:avLst/>
          </a:prstGeom>
        </p:spPr>
        <p:txBody>
          <a:bodyPr vert="horz" wrap="square" lIns="0" tIns="0" rIns="0" bIns="0" rtlCol="0" anchor="t">
            <a:no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2.</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8165" y="650240"/>
            <a:ext cx="6052820" cy="478790"/>
          </a:xfrm>
        </p:spPr>
        <p:txBody>
          <a:bodyPr wrap="square">
            <a:noAutofit/>
          </a:bodyPr>
          <a:lstStyle/>
          <a:p>
            <a:r>
              <a:rPr lang="zh-CN" altLang="de-DE">
                <a:latin typeface="微软雅黑" panose="020B0503020204020204" charset="-122"/>
                <a:ea typeface="微软雅黑" panose="020B0503020204020204" charset="-122"/>
                <a:sym typeface="+mn-ea"/>
              </a:rPr>
              <a:t>反射</a:t>
            </a:r>
            <a:r>
              <a:rPr lang="en-US" altLang="zh-CN">
                <a:latin typeface="微软雅黑" panose="020B0503020204020204" charset="-122"/>
                <a:ea typeface="微软雅黑" panose="020B0503020204020204" charset="-122"/>
                <a:sym typeface="+mn-ea"/>
              </a:rPr>
              <a:t>——5</a:t>
            </a:r>
            <a:r>
              <a:rPr lang="zh-CN" altLang="en-US">
                <a:latin typeface="微软雅黑" panose="020B0503020204020204" charset="-122"/>
                <a:ea typeface="微软雅黑" panose="020B0503020204020204" charset="-122"/>
                <a:sym typeface="+mn-ea"/>
              </a:rPr>
              <a:t>、</a:t>
            </a:r>
            <a:r>
              <a:rPr lang="zh-CN" altLang="en-US">
                <a:latin typeface="微软雅黑" panose="020B0503020204020204" charset="-122"/>
                <a:ea typeface="微软雅黑" panose="020B0503020204020204" charset="-122"/>
                <a:sym typeface="+mn-ea"/>
              </a:rPr>
              <a:t>定义背景测量模式</a:t>
            </a:r>
            <a:endParaRPr lang="zh-CN" altLang="en-US">
              <a:latin typeface="微软雅黑" panose="020B0503020204020204" charset="-122"/>
              <a:ea typeface="微软雅黑" panose="020B0503020204020204" charset="-122"/>
              <a:sym typeface="+mn-ea"/>
            </a:endParaRPr>
          </a:p>
        </p:txBody>
      </p:sp>
      <p:sp>
        <p:nvSpPr>
          <p:cNvPr id="6" name="Date Placeholder 5"/>
          <p:cNvSpPr>
            <a:spLocks noGrp="1"/>
          </p:cNvSpPr>
          <p:nvPr>
            <p:ph type="dt" sz="half" idx="2"/>
          </p:nvPr>
        </p:nvSpPr>
        <p:spPr>
          <a:xfrm>
            <a:off x="10340579" y="6611112"/>
            <a:ext cx="979694" cy="128016"/>
          </a:xfrm>
        </p:spPr>
        <p:txBody>
          <a:bodyPr/>
          <a:lstStyle/>
          <a:p>
            <a:fld id="{55154DFE-FC5A-4B34-B07C-D747536CE96D}" type="datetime3">
              <a:rPr lang="en-US" smtClean="0"/>
            </a:fld>
            <a:endParaRPr lang="en-US" dirty="0"/>
          </a:p>
        </p:txBody>
      </p:sp>
      <p:sp>
        <p:nvSpPr>
          <p:cNvPr id="7" name="Slide Number Placeholder 6"/>
          <p:cNvSpPr>
            <a:spLocks noGrp="1"/>
          </p:cNvSpPr>
          <p:nvPr>
            <p:ph type="sldNum" sz="quarter" idx="4"/>
          </p:nvPr>
        </p:nvSpPr>
        <p:spPr>
          <a:xfrm>
            <a:off x="11384280" y="6611112"/>
            <a:ext cx="291782" cy="128016"/>
          </a:xfrm>
        </p:spPr>
        <p:txBody>
          <a:bodyPr/>
          <a:lstStyle/>
          <a:p>
            <a:fld id="{A520213A-032B-FE42-940A-86A4C9AC44D3}" type="slidenum">
              <a:rPr lang="en-US" smtClean="0"/>
            </a:fld>
            <a:endParaRPr lang="en-US" dirty="0"/>
          </a:p>
        </p:txBody>
      </p:sp>
      <p:sp>
        <p:nvSpPr>
          <p:cNvPr id="8" name="Footer Placeholder 7"/>
          <p:cNvSpPr>
            <a:spLocks noGrp="1"/>
          </p:cNvSpPr>
          <p:nvPr>
            <p:ph type="ftr" sz="quarter" idx="3"/>
          </p:nvPr>
        </p:nvSpPr>
        <p:spPr>
          <a:xfrm>
            <a:off x="4351338" y="6611112"/>
            <a:ext cx="5925232" cy="128016"/>
          </a:xfrm>
        </p:spPr>
        <p:txBody>
          <a:bodyPr/>
          <a:lstStyle/>
          <a:p>
            <a:r>
              <a:rPr lang="en-US"/>
              <a:t>Innovation with Integrity</a:t>
            </a:r>
            <a:endParaRPr lang="en-US" dirty="0"/>
          </a:p>
        </p:txBody>
      </p:sp>
      <p:sp>
        <p:nvSpPr>
          <p:cNvPr id="17" name="文本框 16"/>
          <p:cNvSpPr txBox="1"/>
          <p:nvPr/>
        </p:nvSpPr>
        <p:spPr>
          <a:xfrm>
            <a:off x="7261225" y="5824855"/>
            <a:ext cx="4064000" cy="914400"/>
          </a:xfrm>
          <a:prstGeom prst="rect">
            <a:avLst/>
          </a:prstGeom>
        </p:spPr>
        <p:txBody>
          <a:bodyPr vert="horz" wrap="square" lIns="0" tIns="0" rIns="0" bIns="0" rtlCol="0">
            <a:noAutofit/>
          </a:bodyPr>
          <a:p>
            <a:pPr marL="0" indent="0" algn="l">
              <a:buNone/>
            </a:pPr>
            <a:endParaRPr lang="zh-CN" altLang="en-US" dirty="0" smtClean="0"/>
          </a:p>
        </p:txBody>
      </p:sp>
      <p:sp>
        <p:nvSpPr>
          <p:cNvPr id="10" name="文本框 9"/>
          <p:cNvSpPr txBox="1"/>
          <p:nvPr/>
        </p:nvSpPr>
        <p:spPr>
          <a:xfrm>
            <a:off x="5286375" y="650240"/>
            <a:ext cx="6033770" cy="1107440"/>
          </a:xfrm>
          <a:prstGeom prst="rect">
            <a:avLst/>
          </a:prstGeom>
        </p:spPr>
        <p:txBody>
          <a:bodyPr vert="horz" wrap="square" lIns="0" tIns="0" rIns="0" bIns="0" rtlCol="0" anchor="t">
            <a:spAutoFit/>
          </a:bodyPr>
          <a:p>
            <a:pPr marL="0" indent="0" algn="l">
              <a:buNone/>
            </a:pPr>
            <a:r>
              <a:rPr lang="en-US" altLang="zh-CN">
                <a:solidFill>
                  <a:srgbClr val="000000"/>
                </a:solidFill>
                <a:latin typeface="宋体" panose="02010600030101010101" pitchFamily="2" charset="-122"/>
                <a:ea typeface="宋体" panose="02010600030101010101" pitchFamily="2" charset="-122"/>
                <a:sym typeface="+mn-ea"/>
              </a:rPr>
              <a:t>1.</a:t>
            </a:r>
            <a:r>
              <a:rPr lang="zh-CN" altLang="en-US">
                <a:solidFill>
                  <a:srgbClr val="000000"/>
                </a:solidFill>
                <a:latin typeface="宋体" panose="02010600030101010101" pitchFamily="2" charset="-122"/>
                <a:ea typeface="宋体" panose="02010600030101010101" pitchFamily="2" charset="-122"/>
                <a:sym typeface="+mn-ea"/>
              </a:rPr>
              <a:t>自定义背景</a:t>
            </a:r>
            <a:r>
              <a:rPr lang="en-US" altLang="zh-CN">
                <a:solidFill>
                  <a:srgbClr val="000000"/>
                </a:solidFill>
                <a:latin typeface="宋体" panose="02010600030101010101" pitchFamily="2" charset="-122"/>
                <a:ea typeface="宋体" panose="02010600030101010101" pitchFamily="2" charset="-122"/>
                <a:sym typeface="+mn-ea"/>
              </a:rPr>
              <a:t>            </a:t>
            </a:r>
            <a:endParaRPr lang="en-US" altLang="zh-CN">
              <a:solidFill>
                <a:srgbClr val="000000"/>
              </a:solidFill>
              <a:latin typeface="宋体" panose="02010600030101010101" pitchFamily="2" charset="-122"/>
              <a:ea typeface="宋体" panose="02010600030101010101" pitchFamily="2" charset="-122"/>
              <a:sym typeface="+mn-ea"/>
            </a:endParaRPr>
          </a:p>
          <a:p>
            <a:pPr marL="0" indent="0" algn="l">
              <a:buNone/>
            </a:pPr>
            <a:r>
              <a:rPr lang="en-US" altLang="zh-CN">
                <a:solidFill>
                  <a:srgbClr val="000000"/>
                </a:solidFill>
                <a:latin typeface="宋体" panose="02010600030101010101" pitchFamily="2" charset="-122"/>
                <a:ea typeface="宋体" panose="02010600030101010101" pitchFamily="2" charset="-122"/>
                <a:sym typeface="+mn-ea"/>
              </a:rPr>
              <a:t>2.</a:t>
            </a:r>
            <a:r>
              <a:rPr lang="zh-CN" altLang="en-US">
                <a:solidFill>
                  <a:srgbClr val="000000"/>
                </a:solidFill>
                <a:latin typeface="宋体" panose="02010600030101010101" pitchFamily="2" charset="-122"/>
                <a:ea typeface="宋体" panose="02010600030101010101" pitchFamily="2" charset="-122"/>
                <a:sym typeface="+mn-ea"/>
              </a:rPr>
              <a:t>测量一次背景</a:t>
            </a:r>
            <a:endParaRPr lang="zh-CN" altLang="en-US">
              <a:solidFill>
                <a:srgbClr val="000000"/>
              </a:solidFill>
              <a:latin typeface="宋体" panose="02010600030101010101" pitchFamily="2" charset="-122"/>
              <a:ea typeface="宋体" panose="02010600030101010101" pitchFamily="2" charset="-122"/>
              <a:sym typeface="+mn-ea"/>
            </a:endParaRPr>
          </a:p>
          <a:p>
            <a:pPr marL="0" indent="0" algn="l">
              <a:buNone/>
            </a:pPr>
            <a:r>
              <a:rPr lang="en-US" altLang="zh-CN">
                <a:solidFill>
                  <a:srgbClr val="000000"/>
                </a:solidFill>
                <a:latin typeface="宋体" panose="02010600030101010101" pitchFamily="2" charset="-122"/>
                <a:ea typeface="宋体" panose="02010600030101010101" pitchFamily="2" charset="-122"/>
                <a:sym typeface="+mn-ea"/>
              </a:rPr>
              <a:t>3.</a:t>
            </a:r>
            <a:r>
              <a:rPr lang="zh-CN" altLang="en-US">
                <a:solidFill>
                  <a:srgbClr val="000000"/>
                </a:solidFill>
                <a:latin typeface="宋体" panose="02010600030101010101" pitchFamily="2" charset="-122"/>
                <a:ea typeface="宋体" panose="02010600030101010101" pitchFamily="2" charset="-122"/>
                <a:sym typeface="+mn-ea"/>
              </a:rPr>
              <a:t>使用摇杆移动到干净的位置当背景，并点击：</a:t>
            </a:r>
            <a:r>
              <a:rPr lang="zh-CN" altLang="en-US" b="1">
                <a:solidFill>
                  <a:srgbClr val="000000"/>
                </a:solidFill>
                <a:latin typeface="宋体" panose="02010600030101010101" pitchFamily="2" charset="-122"/>
                <a:ea typeface="宋体" panose="02010600030101010101" pitchFamily="2" charset="-122"/>
                <a:sym typeface="+mn-ea"/>
              </a:rPr>
              <a:t>当前位置</a:t>
            </a:r>
            <a:r>
              <a:rPr lang="en-US" altLang="zh-CN">
                <a:solidFill>
                  <a:srgbClr val="000000"/>
                </a:solidFill>
                <a:latin typeface="宋体" panose="02010600030101010101" pitchFamily="2" charset="-122"/>
                <a:ea typeface="宋体" panose="02010600030101010101" pitchFamily="2" charset="-122"/>
                <a:sym typeface="+mn-ea"/>
              </a:rPr>
              <a:t>  </a:t>
            </a:r>
            <a:endParaRPr lang="en-US" altLang="zh-CN" dirty="0" smtClean="0">
              <a:solidFill>
                <a:srgbClr val="000000"/>
              </a:solidFill>
              <a:latin typeface="宋体" panose="02010600030101010101" pitchFamily="2" charset="-122"/>
              <a:ea typeface="宋体" panose="02010600030101010101" pitchFamily="2" charset="-122"/>
              <a:sym typeface="+mn-ea"/>
            </a:endParaRPr>
          </a:p>
          <a:p>
            <a:pPr marL="0" indent="0" algn="l">
              <a:buNone/>
            </a:pPr>
            <a:r>
              <a:rPr lang="en-US" altLang="zh-CN">
                <a:solidFill>
                  <a:srgbClr val="000000"/>
                </a:solidFill>
                <a:latin typeface="宋体" panose="02010600030101010101" pitchFamily="2" charset="-122"/>
                <a:ea typeface="宋体" panose="02010600030101010101" pitchFamily="2" charset="-122"/>
                <a:sym typeface="+mn-ea"/>
              </a:rPr>
              <a:t>          </a:t>
            </a:r>
            <a:endParaRPr lang="en-US" altLang="zh-CN" dirty="0" smtClean="0">
              <a:solidFill>
                <a:srgbClr val="000000"/>
              </a:solidFill>
              <a:latin typeface="宋体" panose="02010600030101010101" pitchFamily="2" charset="-122"/>
              <a:ea typeface="宋体" panose="02010600030101010101" pitchFamily="2" charset="-122"/>
              <a:sym typeface="+mn-ea"/>
            </a:endParaRPr>
          </a:p>
        </p:txBody>
      </p:sp>
      <p:pic>
        <p:nvPicPr>
          <p:cNvPr id="4" name="图片 3"/>
          <p:cNvPicPr>
            <a:picLocks noChangeAspect="1"/>
          </p:cNvPicPr>
          <p:nvPr/>
        </p:nvPicPr>
        <p:blipFill>
          <a:blip r:embed="rId1"/>
          <a:stretch>
            <a:fillRect/>
          </a:stretch>
        </p:blipFill>
        <p:spPr>
          <a:xfrm>
            <a:off x="68580" y="2313940"/>
            <a:ext cx="1717675" cy="3731895"/>
          </a:xfrm>
          <a:prstGeom prst="rect">
            <a:avLst/>
          </a:prstGeom>
        </p:spPr>
      </p:pic>
      <p:pic>
        <p:nvPicPr>
          <p:cNvPr id="5" name="图片 4"/>
          <p:cNvPicPr>
            <a:picLocks noChangeAspect="1"/>
          </p:cNvPicPr>
          <p:nvPr/>
        </p:nvPicPr>
        <p:blipFill>
          <a:blip r:embed="rId2"/>
          <a:stretch>
            <a:fillRect/>
          </a:stretch>
        </p:blipFill>
        <p:spPr>
          <a:xfrm>
            <a:off x="1906905" y="2313940"/>
            <a:ext cx="1809750" cy="3703320"/>
          </a:xfrm>
          <a:prstGeom prst="rect">
            <a:avLst/>
          </a:prstGeom>
        </p:spPr>
      </p:pic>
      <p:sp>
        <p:nvSpPr>
          <p:cNvPr id="22" name="文本框 21"/>
          <p:cNvSpPr txBox="1"/>
          <p:nvPr/>
        </p:nvSpPr>
        <p:spPr>
          <a:xfrm>
            <a:off x="187325" y="5718175"/>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1.</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5" name="文本框 24"/>
          <p:cNvSpPr txBox="1"/>
          <p:nvPr/>
        </p:nvSpPr>
        <p:spPr>
          <a:xfrm>
            <a:off x="1972945" y="4530090"/>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2.</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2" name="图片 1"/>
          <p:cNvPicPr>
            <a:picLocks noChangeAspect="1"/>
          </p:cNvPicPr>
          <p:nvPr/>
        </p:nvPicPr>
        <p:blipFill>
          <a:blip r:embed="rId3"/>
          <a:stretch>
            <a:fillRect/>
          </a:stretch>
        </p:blipFill>
        <p:spPr>
          <a:xfrm>
            <a:off x="3785235" y="2352675"/>
            <a:ext cx="7767955" cy="3817620"/>
          </a:xfrm>
          <a:prstGeom prst="rect">
            <a:avLst/>
          </a:prstGeom>
        </p:spPr>
      </p:pic>
      <p:sp>
        <p:nvSpPr>
          <p:cNvPr id="26" name="文本框 25"/>
          <p:cNvSpPr txBox="1"/>
          <p:nvPr/>
        </p:nvSpPr>
        <p:spPr>
          <a:xfrm>
            <a:off x="3895090" y="4373880"/>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3.</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8165" y="650240"/>
            <a:ext cx="6002020" cy="478790"/>
          </a:xfrm>
        </p:spPr>
        <p:txBody>
          <a:bodyPr wrap="square">
            <a:noAutofit/>
          </a:bodyPr>
          <a:lstStyle/>
          <a:p>
            <a:r>
              <a:rPr lang="zh-CN" altLang="de-DE">
                <a:latin typeface="微软雅黑" panose="020B0503020204020204" charset="-122"/>
                <a:ea typeface="微软雅黑" panose="020B0503020204020204" charset="-122"/>
                <a:sym typeface="+mn-ea"/>
              </a:rPr>
              <a:t>透射测量模式</a:t>
            </a:r>
            <a:endParaRPr lang="zh-CN" altLang="de-DE">
              <a:latin typeface="微软雅黑" panose="020B0503020204020204" charset="-122"/>
              <a:ea typeface="微软雅黑" panose="020B0503020204020204" charset="-122"/>
              <a:sym typeface="+mn-ea"/>
            </a:endParaRPr>
          </a:p>
        </p:txBody>
      </p:sp>
      <p:sp>
        <p:nvSpPr>
          <p:cNvPr id="6" name="Date Placeholder 5"/>
          <p:cNvSpPr>
            <a:spLocks noGrp="1"/>
          </p:cNvSpPr>
          <p:nvPr>
            <p:ph type="dt" sz="half" idx="2"/>
          </p:nvPr>
        </p:nvSpPr>
        <p:spPr>
          <a:xfrm>
            <a:off x="10340579" y="6611112"/>
            <a:ext cx="979694" cy="128016"/>
          </a:xfrm>
        </p:spPr>
        <p:txBody>
          <a:bodyPr/>
          <a:lstStyle/>
          <a:p>
            <a:fld id="{55154DFE-FC5A-4B34-B07C-D747536CE96D}" type="datetime3">
              <a:rPr lang="en-US" smtClean="0"/>
            </a:fld>
            <a:endParaRPr lang="en-US" dirty="0"/>
          </a:p>
        </p:txBody>
      </p:sp>
      <p:sp>
        <p:nvSpPr>
          <p:cNvPr id="7" name="Slide Number Placeholder 6"/>
          <p:cNvSpPr>
            <a:spLocks noGrp="1"/>
          </p:cNvSpPr>
          <p:nvPr>
            <p:ph type="sldNum" sz="quarter" idx="4"/>
          </p:nvPr>
        </p:nvSpPr>
        <p:spPr>
          <a:xfrm>
            <a:off x="11384280" y="6611112"/>
            <a:ext cx="291782" cy="128016"/>
          </a:xfrm>
        </p:spPr>
        <p:txBody>
          <a:bodyPr/>
          <a:lstStyle/>
          <a:p>
            <a:fld id="{A520213A-032B-FE42-940A-86A4C9AC44D3}" type="slidenum">
              <a:rPr lang="en-US" smtClean="0"/>
            </a:fld>
            <a:endParaRPr lang="en-US" dirty="0"/>
          </a:p>
        </p:txBody>
      </p:sp>
      <p:sp>
        <p:nvSpPr>
          <p:cNvPr id="8" name="Footer Placeholder 7"/>
          <p:cNvSpPr>
            <a:spLocks noGrp="1"/>
          </p:cNvSpPr>
          <p:nvPr>
            <p:ph type="ftr" sz="quarter" idx="3"/>
          </p:nvPr>
        </p:nvSpPr>
        <p:spPr>
          <a:xfrm>
            <a:off x="4351338" y="6611112"/>
            <a:ext cx="5925232" cy="128016"/>
          </a:xfrm>
        </p:spPr>
        <p:txBody>
          <a:bodyPr/>
          <a:lstStyle/>
          <a:p>
            <a:r>
              <a:rPr lang="en-US"/>
              <a:t>Innovation with Integrity</a:t>
            </a:r>
            <a:endParaRPr lang="en-US" dirty="0"/>
          </a:p>
        </p:txBody>
      </p:sp>
      <p:sp>
        <p:nvSpPr>
          <p:cNvPr id="13" name="文本框 12"/>
          <p:cNvSpPr txBox="1"/>
          <p:nvPr/>
        </p:nvSpPr>
        <p:spPr>
          <a:xfrm>
            <a:off x="2129790" y="2299970"/>
            <a:ext cx="8209915" cy="583565"/>
          </a:xfrm>
          <a:prstGeom prst="rect">
            <a:avLst/>
          </a:prstGeom>
        </p:spPr>
        <p:txBody>
          <a:bodyPr wrap="square">
            <a:spAutoFit/>
          </a:bodyPr>
          <a:p>
            <a:r>
              <a:rPr lang="zh-CN" altLang="en-US" sz="1600">
                <a:solidFill>
                  <a:srgbClr val="000000"/>
                </a:solidFill>
                <a:latin typeface="宋体" panose="02010600030101010101" pitchFamily="2" charset="-122"/>
                <a:ea typeface="宋体" panose="02010600030101010101" pitchFamily="2" charset="-122"/>
              </a:rPr>
              <a:t>厚度 </a:t>
            </a:r>
            <a:r>
              <a:rPr lang="en-US" altLang="zh-CN" sz="1600">
                <a:solidFill>
                  <a:srgbClr val="000000"/>
                </a:solidFill>
                <a:latin typeface="Arial" panose="020B0604020202020204"/>
                <a:ea typeface="Arial" panose="020B0604020202020204"/>
              </a:rPr>
              <a:t>&lt; 20 µm </a:t>
            </a:r>
            <a:r>
              <a:rPr lang="zh-CN" altLang="en-US" sz="1600">
                <a:solidFill>
                  <a:srgbClr val="000000"/>
                </a:solidFill>
                <a:latin typeface="宋体" panose="02010600030101010101" pitchFamily="2" charset="-122"/>
                <a:ea typeface="宋体" panose="02010600030101010101" pitchFamily="2" charset="-122"/>
              </a:rPr>
              <a:t>的极薄型样品 （例如切片机切片、纤维、薄膜等）</a:t>
            </a:r>
            <a:endParaRPr lang="zh-CN" altLang="en-US" sz="1600">
              <a:solidFill>
                <a:srgbClr val="000000"/>
              </a:solidFill>
              <a:latin typeface="宋体" panose="02010600030101010101" pitchFamily="2" charset="-122"/>
              <a:ea typeface="宋体" panose="02010600030101010101" pitchFamily="2" charset="-122"/>
            </a:endParaRPr>
          </a:p>
          <a:p>
            <a:r>
              <a:rPr lang="zh-CN" altLang="en-US" sz="1600">
                <a:solidFill>
                  <a:srgbClr val="000000"/>
                </a:solidFill>
                <a:latin typeface="宋体" panose="02010600030101010101" pitchFamily="2" charset="-122"/>
                <a:ea typeface="宋体" panose="02010600030101010101" pitchFamily="2" charset="-122"/>
              </a:rPr>
              <a:t>使用透射照明</a:t>
            </a:r>
            <a:r>
              <a:rPr lang="zh-CN" altLang="en-US" sz="1600">
                <a:solidFill>
                  <a:srgbClr val="000000"/>
                </a:solidFill>
                <a:latin typeface="宋体" panose="02010600030101010101" pitchFamily="2" charset="-122"/>
                <a:ea typeface="宋体" panose="02010600030101010101" pitchFamily="2" charset="-122"/>
              </a:rPr>
              <a:t>方式 （也就是透射模式）进行显微镜检测和透射光谱检测。</a:t>
            </a:r>
            <a:endParaRPr lang="zh-CN" altLang="en-US" sz="1600">
              <a:solidFill>
                <a:srgbClr val="000000"/>
              </a:solidFill>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8165" y="650240"/>
            <a:ext cx="4288155" cy="478790"/>
          </a:xfrm>
        </p:spPr>
        <p:txBody>
          <a:bodyPr wrap="square">
            <a:noAutofit/>
          </a:bodyPr>
          <a:lstStyle/>
          <a:p>
            <a:r>
              <a:rPr lang="zh-CN" altLang="de-DE">
                <a:latin typeface="微软雅黑" panose="020B0503020204020204" charset="-122"/>
                <a:ea typeface="微软雅黑" panose="020B0503020204020204" charset="-122"/>
                <a:sym typeface="+mn-ea"/>
              </a:rPr>
              <a:t>反射</a:t>
            </a:r>
            <a:r>
              <a:rPr lang="en-US" altLang="zh-CN">
                <a:latin typeface="微软雅黑" panose="020B0503020204020204" charset="-122"/>
                <a:ea typeface="微软雅黑" panose="020B0503020204020204" charset="-122"/>
                <a:sym typeface="+mn-ea"/>
              </a:rPr>
              <a:t>——6</a:t>
            </a:r>
            <a:r>
              <a:rPr lang="zh-CN" altLang="en-US">
                <a:latin typeface="微软雅黑" panose="020B0503020204020204" charset="-122"/>
                <a:ea typeface="微软雅黑" panose="020B0503020204020204" charset="-122"/>
                <a:sym typeface="+mn-ea"/>
              </a:rPr>
              <a:t>、测量背景</a:t>
            </a:r>
            <a:endParaRPr lang="zh-CN" altLang="de-DE">
              <a:latin typeface="微软雅黑" panose="020B0503020204020204" charset="-122"/>
              <a:ea typeface="微软雅黑" panose="020B0503020204020204" charset="-122"/>
              <a:sym typeface="+mn-ea"/>
            </a:endParaRPr>
          </a:p>
        </p:txBody>
      </p:sp>
      <p:sp>
        <p:nvSpPr>
          <p:cNvPr id="6" name="Date Placeholder 5"/>
          <p:cNvSpPr>
            <a:spLocks noGrp="1"/>
          </p:cNvSpPr>
          <p:nvPr>
            <p:ph type="dt" sz="half" idx="2"/>
          </p:nvPr>
        </p:nvSpPr>
        <p:spPr>
          <a:xfrm>
            <a:off x="10340579" y="6611112"/>
            <a:ext cx="979694" cy="128016"/>
          </a:xfrm>
        </p:spPr>
        <p:txBody>
          <a:bodyPr/>
          <a:lstStyle/>
          <a:p>
            <a:fld id="{55154DFE-FC5A-4B34-B07C-D747536CE96D}" type="datetime3">
              <a:rPr lang="en-US" smtClean="0"/>
            </a:fld>
            <a:endParaRPr lang="en-US" dirty="0"/>
          </a:p>
        </p:txBody>
      </p:sp>
      <p:sp>
        <p:nvSpPr>
          <p:cNvPr id="7" name="Slide Number Placeholder 6"/>
          <p:cNvSpPr>
            <a:spLocks noGrp="1"/>
          </p:cNvSpPr>
          <p:nvPr>
            <p:ph type="sldNum" sz="quarter" idx="4"/>
          </p:nvPr>
        </p:nvSpPr>
        <p:spPr>
          <a:xfrm>
            <a:off x="11384280" y="6611112"/>
            <a:ext cx="291782" cy="128016"/>
          </a:xfrm>
        </p:spPr>
        <p:txBody>
          <a:bodyPr/>
          <a:lstStyle/>
          <a:p>
            <a:fld id="{A520213A-032B-FE42-940A-86A4C9AC44D3}" type="slidenum">
              <a:rPr lang="en-US" smtClean="0"/>
            </a:fld>
            <a:endParaRPr lang="en-US" dirty="0"/>
          </a:p>
        </p:txBody>
      </p:sp>
      <p:sp>
        <p:nvSpPr>
          <p:cNvPr id="8" name="Footer Placeholder 7"/>
          <p:cNvSpPr>
            <a:spLocks noGrp="1"/>
          </p:cNvSpPr>
          <p:nvPr>
            <p:ph type="ftr" sz="quarter" idx="3"/>
          </p:nvPr>
        </p:nvSpPr>
        <p:spPr>
          <a:xfrm>
            <a:off x="4351338" y="6611112"/>
            <a:ext cx="5925232" cy="128016"/>
          </a:xfrm>
        </p:spPr>
        <p:txBody>
          <a:bodyPr/>
          <a:lstStyle/>
          <a:p>
            <a:r>
              <a:rPr lang="en-US"/>
              <a:t>Innovation with Integrity</a:t>
            </a:r>
            <a:endParaRPr lang="en-US" dirty="0"/>
          </a:p>
        </p:txBody>
      </p:sp>
      <p:sp>
        <p:nvSpPr>
          <p:cNvPr id="31" name="文本框 30"/>
          <p:cNvSpPr txBox="1"/>
          <p:nvPr/>
        </p:nvSpPr>
        <p:spPr>
          <a:xfrm>
            <a:off x="4953000" y="126365"/>
            <a:ext cx="5919470" cy="1568450"/>
          </a:xfrm>
          <a:prstGeom prst="rect">
            <a:avLst/>
          </a:prstGeom>
        </p:spPr>
        <p:txBody>
          <a:bodyPr wrap="square">
            <a:spAutoFit/>
          </a:bodyPr>
          <a:p>
            <a:r>
              <a:rPr lang="en-US" altLang="zh-CN" sz="1600">
                <a:solidFill>
                  <a:srgbClr val="000000"/>
                </a:solidFill>
                <a:latin typeface="宋体" panose="02010600030101010101" pitchFamily="2" charset="-122"/>
                <a:ea typeface="宋体" panose="02010600030101010101" pitchFamily="2" charset="-122"/>
                <a:cs typeface="宋体" panose="02010600030101010101" pitchFamily="2" charset="-122"/>
              </a:rPr>
              <a:t>1.</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鼠标左键框边缘</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选中此框，右击选择编辑功能</a:t>
            </a:r>
            <a:endParaRPr lang="zh-CN" altLang="en-US" sz="1600">
              <a:latin typeface="宋体" panose="02010600030101010101" pitchFamily="2" charset="-122"/>
              <a:ea typeface="宋体" panose="02010600030101010101" pitchFamily="2" charset="-122"/>
              <a:cs typeface="宋体" panose="02010600030101010101" pitchFamily="2" charset="-122"/>
              <a:sym typeface="+mn-ea"/>
            </a:endParaRPr>
          </a:p>
          <a:p>
            <a:r>
              <a:rPr lang="en-US" altLang="zh-CN" sz="1600">
                <a:latin typeface="宋体" panose="02010600030101010101" pitchFamily="2" charset="-122"/>
                <a:ea typeface="宋体" panose="02010600030101010101" pitchFamily="2" charset="-122"/>
                <a:cs typeface="宋体" panose="02010600030101010101" pitchFamily="2" charset="-122"/>
                <a:sym typeface="+mn-ea"/>
              </a:rPr>
              <a:t>2.</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可手动设置光阑大小</a:t>
            </a:r>
            <a:endParaRPr lang="en-US" altLang="zh-CN" sz="1600">
              <a:solidFill>
                <a:srgbClr val="000000"/>
              </a:solidFill>
              <a:latin typeface="宋体" panose="02010600030101010101" pitchFamily="2" charset="-122"/>
              <a:ea typeface="宋体" panose="02010600030101010101" pitchFamily="2" charset="-122"/>
              <a:cs typeface="宋体" panose="02010600030101010101" pitchFamily="2" charset="-122"/>
            </a:endParaRPr>
          </a:p>
          <a:p>
            <a:r>
              <a:rPr lang="en-US" altLang="zh-CN" sz="1600">
                <a:solidFill>
                  <a:srgbClr val="000000"/>
                </a:solidFill>
                <a:latin typeface="宋体" panose="02010600030101010101" pitchFamily="2" charset="-122"/>
                <a:ea typeface="宋体" panose="02010600030101010101" pitchFamily="2" charset="-122"/>
                <a:cs typeface="宋体" panose="02010600030101010101" pitchFamily="2" charset="-122"/>
              </a:rPr>
              <a:t>3.</a:t>
            </a:r>
            <a:r>
              <a:rPr lang="zh-CN" altLang="en-US" sz="1600">
                <a:solidFill>
                  <a:srgbClr val="000000"/>
                </a:solidFill>
                <a:latin typeface="宋体" panose="02010600030101010101" pitchFamily="2" charset="-122"/>
                <a:ea typeface="宋体" panose="02010600030101010101" pitchFamily="2" charset="-122"/>
                <a:cs typeface="宋体" panose="02010600030101010101" pitchFamily="2" charset="-122"/>
              </a:rPr>
              <a:t>请确认当前选择的实验文件</a:t>
            </a:r>
            <a:r>
              <a:rPr lang="en-US" altLang="zh-CN" sz="1600">
                <a:solidFill>
                  <a:srgbClr val="000000"/>
                </a:solidFill>
                <a:latin typeface="宋体" panose="02010600030101010101" pitchFamily="2" charset="-122"/>
                <a:ea typeface="宋体" panose="02010600030101010101" pitchFamily="2" charset="-122"/>
                <a:cs typeface="宋体" panose="02010600030101010101" pitchFamily="2" charset="-122"/>
              </a:rPr>
              <a:t>(xpm) </a:t>
            </a:r>
            <a:r>
              <a:rPr lang="zh-CN" altLang="en-US" sz="1600">
                <a:solidFill>
                  <a:srgbClr val="000000"/>
                </a:solidFill>
                <a:latin typeface="宋体" panose="02010600030101010101" pitchFamily="2" charset="-122"/>
                <a:ea typeface="宋体" panose="02010600030101010101" pitchFamily="2" charset="-122"/>
                <a:cs typeface="宋体" panose="02010600030101010101" pitchFamily="2" charset="-122"/>
              </a:rPr>
              <a:t>，适合当前选择的</a:t>
            </a:r>
            <a:endParaRPr lang="zh-CN" altLang="en-US" sz="1600">
              <a:solidFill>
                <a:srgbClr val="000000"/>
              </a:solidFill>
              <a:latin typeface="宋体" panose="02010600030101010101" pitchFamily="2" charset="-122"/>
              <a:ea typeface="宋体" panose="02010600030101010101" pitchFamily="2" charset="-122"/>
              <a:cs typeface="宋体" panose="02010600030101010101" pitchFamily="2" charset="-122"/>
            </a:endParaRPr>
          </a:p>
          <a:p>
            <a:r>
              <a:rPr lang="zh-CN" altLang="en-US" sz="1600">
                <a:solidFill>
                  <a:srgbClr val="000000"/>
                </a:solidFill>
                <a:latin typeface="宋体" panose="02010600030101010101" pitchFamily="2" charset="-122"/>
                <a:ea typeface="宋体" panose="02010600030101010101" pitchFamily="2" charset="-122"/>
                <a:cs typeface="宋体" panose="02010600030101010101" pitchFamily="2" charset="-122"/>
              </a:rPr>
              <a:t> </a:t>
            </a:r>
            <a:r>
              <a:rPr lang="en-US" altLang="zh-CN" sz="1600">
                <a:solidFill>
                  <a:srgbClr val="000000"/>
                </a:solidFill>
                <a:latin typeface="宋体" panose="02010600030101010101" pitchFamily="2" charset="-122"/>
                <a:ea typeface="宋体" panose="02010600030101010101" pitchFamily="2" charset="-122"/>
                <a:cs typeface="宋体" panose="02010600030101010101" pitchFamily="2" charset="-122"/>
              </a:rPr>
              <a:t> </a:t>
            </a:r>
            <a:r>
              <a:rPr lang="zh-CN" altLang="en-US" sz="1600">
                <a:solidFill>
                  <a:srgbClr val="000000"/>
                </a:solidFill>
                <a:latin typeface="宋体" panose="02010600030101010101" pitchFamily="2" charset="-122"/>
                <a:ea typeface="宋体" panose="02010600030101010101" pitchFamily="2" charset="-122"/>
                <a:cs typeface="宋体" panose="02010600030101010101" pitchFamily="2" charset="-122"/>
              </a:rPr>
              <a:t>检测器和测量通道。（要更改可重新</a:t>
            </a:r>
            <a:r>
              <a:rPr lang="zh-CN" altLang="en-US" sz="1600">
                <a:solidFill>
                  <a:srgbClr val="000000"/>
                </a:solidFill>
                <a:latin typeface="宋体" panose="02010600030101010101" pitchFamily="2" charset="-122"/>
                <a:ea typeface="宋体" panose="02010600030101010101" pitchFamily="2" charset="-122"/>
                <a:cs typeface="宋体" panose="02010600030101010101" pitchFamily="2" charset="-122"/>
              </a:rPr>
              <a:t>导入）</a:t>
            </a:r>
            <a:endParaRPr lang="zh-CN" altLang="en-US" sz="1600">
              <a:solidFill>
                <a:srgbClr val="000000"/>
              </a:solidFill>
              <a:latin typeface="宋体" panose="02010600030101010101" pitchFamily="2" charset="-122"/>
              <a:ea typeface="宋体" panose="02010600030101010101" pitchFamily="2" charset="-122"/>
              <a:cs typeface="宋体" panose="02010600030101010101" pitchFamily="2" charset="-122"/>
            </a:endParaRPr>
          </a:p>
          <a:p>
            <a:r>
              <a:rPr lang="en-US" altLang="zh-CN" sz="1600">
                <a:solidFill>
                  <a:srgbClr val="000000"/>
                </a:solidFill>
                <a:latin typeface="宋体" panose="02010600030101010101" pitchFamily="2" charset="-122"/>
                <a:ea typeface="宋体" panose="02010600030101010101" pitchFamily="2" charset="-122"/>
                <a:cs typeface="宋体" panose="02010600030101010101" pitchFamily="2" charset="-122"/>
              </a:rPr>
              <a:t>4.</a:t>
            </a:r>
            <a:r>
              <a:rPr lang="zh-CN" altLang="en-US" sz="1600">
                <a:solidFill>
                  <a:srgbClr val="000000"/>
                </a:solidFill>
                <a:latin typeface="宋体" panose="02010600030101010101" pitchFamily="2" charset="-122"/>
                <a:ea typeface="宋体" panose="02010600030101010101" pitchFamily="2" charset="-122"/>
                <a:cs typeface="宋体" panose="02010600030101010101" pitchFamily="2" charset="-122"/>
              </a:rPr>
              <a:t>定义扫描时间</a:t>
            </a:r>
            <a:endParaRPr lang="zh-CN" altLang="en-US" sz="1600">
              <a:solidFill>
                <a:srgbClr val="000000"/>
              </a:solidFill>
              <a:latin typeface="宋体" panose="02010600030101010101" pitchFamily="2" charset="-122"/>
              <a:ea typeface="宋体" panose="02010600030101010101" pitchFamily="2" charset="-122"/>
              <a:cs typeface="宋体" panose="02010600030101010101" pitchFamily="2" charset="-122"/>
            </a:endParaRPr>
          </a:p>
          <a:p>
            <a:r>
              <a:rPr lang="en-US" altLang="zh-CN" sz="1600">
                <a:solidFill>
                  <a:srgbClr val="000000"/>
                </a:solidFill>
                <a:latin typeface="宋体" panose="02010600030101010101" pitchFamily="2" charset="-122"/>
                <a:ea typeface="宋体" panose="02010600030101010101" pitchFamily="2" charset="-122"/>
                <a:cs typeface="宋体" panose="02010600030101010101" pitchFamily="2" charset="-122"/>
              </a:rPr>
              <a:t>5.</a:t>
            </a:r>
            <a:r>
              <a:rPr lang="zh-CN" altLang="en-US" sz="1600">
                <a:solidFill>
                  <a:srgbClr val="000000"/>
                </a:solidFill>
                <a:latin typeface="宋体" panose="02010600030101010101" pitchFamily="2" charset="-122"/>
                <a:ea typeface="宋体" panose="02010600030101010101" pitchFamily="2" charset="-122"/>
                <a:cs typeface="宋体" panose="02010600030101010101" pitchFamily="2" charset="-122"/>
              </a:rPr>
              <a:t>点击：</a:t>
            </a:r>
            <a:r>
              <a:rPr lang="zh-CN" altLang="en-US" sz="1600" b="1">
                <a:solidFill>
                  <a:srgbClr val="000000"/>
                </a:solidFill>
                <a:latin typeface="宋体" panose="02010600030101010101" pitchFamily="2" charset="-122"/>
                <a:ea typeface="宋体" panose="02010600030101010101" pitchFamily="2" charset="-122"/>
                <a:cs typeface="宋体" panose="02010600030101010101" pitchFamily="2" charset="-122"/>
              </a:rPr>
              <a:t>测量背景</a:t>
            </a:r>
            <a:endParaRPr lang="zh-CN" altLang="en-US" sz="1600" b="1">
              <a:solidFill>
                <a:srgbClr val="000000"/>
              </a:solidFill>
              <a:latin typeface="宋体" panose="02010600030101010101" pitchFamily="2" charset="-122"/>
              <a:ea typeface="宋体" panose="02010600030101010101" pitchFamily="2" charset="-122"/>
              <a:cs typeface="宋体" panose="02010600030101010101" pitchFamily="2" charset="-122"/>
            </a:endParaRPr>
          </a:p>
        </p:txBody>
      </p:sp>
      <p:pic>
        <p:nvPicPr>
          <p:cNvPr id="14" name="图片 13"/>
          <p:cNvPicPr>
            <a:picLocks noChangeAspect="1"/>
          </p:cNvPicPr>
          <p:nvPr/>
        </p:nvPicPr>
        <p:blipFill>
          <a:blip r:embed="rId1"/>
          <a:stretch>
            <a:fillRect/>
          </a:stretch>
        </p:blipFill>
        <p:spPr>
          <a:xfrm>
            <a:off x="390525" y="1694815"/>
            <a:ext cx="8342630" cy="4852670"/>
          </a:xfrm>
          <a:prstGeom prst="rect">
            <a:avLst/>
          </a:prstGeom>
        </p:spPr>
      </p:pic>
      <p:pic>
        <p:nvPicPr>
          <p:cNvPr id="11" name="图片 10"/>
          <p:cNvPicPr>
            <a:picLocks noChangeAspect="1"/>
          </p:cNvPicPr>
          <p:nvPr/>
        </p:nvPicPr>
        <p:blipFill>
          <a:blip r:embed="rId2"/>
          <a:stretch>
            <a:fillRect/>
          </a:stretch>
        </p:blipFill>
        <p:spPr>
          <a:xfrm>
            <a:off x="1770380" y="2040255"/>
            <a:ext cx="1599565" cy="890905"/>
          </a:xfrm>
          <a:prstGeom prst="rect">
            <a:avLst/>
          </a:prstGeom>
        </p:spPr>
      </p:pic>
      <p:sp>
        <p:nvSpPr>
          <p:cNvPr id="4" name="文本框 3"/>
          <p:cNvSpPr txBox="1"/>
          <p:nvPr/>
        </p:nvSpPr>
        <p:spPr>
          <a:xfrm>
            <a:off x="1335405" y="1884680"/>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3.</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0" name="文本框 9"/>
          <p:cNvSpPr txBox="1"/>
          <p:nvPr/>
        </p:nvSpPr>
        <p:spPr>
          <a:xfrm>
            <a:off x="711835" y="3835400"/>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4.</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2" name="文本框 11"/>
          <p:cNvSpPr txBox="1"/>
          <p:nvPr/>
        </p:nvSpPr>
        <p:spPr>
          <a:xfrm>
            <a:off x="512445" y="4728845"/>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5.</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5" name="文本框 24"/>
          <p:cNvSpPr txBox="1"/>
          <p:nvPr/>
        </p:nvSpPr>
        <p:spPr>
          <a:xfrm>
            <a:off x="7233920" y="3334385"/>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1.</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13" name="图片 12"/>
          <p:cNvPicPr>
            <a:picLocks noChangeAspect="1"/>
          </p:cNvPicPr>
          <p:nvPr/>
        </p:nvPicPr>
        <p:blipFill>
          <a:blip r:embed="rId3"/>
          <a:stretch>
            <a:fillRect/>
          </a:stretch>
        </p:blipFill>
        <p:spPr>
          <a:xfrm>
            <a:off x="3886200" y="5270500"/>
            <a:ext cx="2828925" cy="1109345"/>
          </a:xfrm>
          <a:prstGeom prst="rect">
            <a:avLst/>
          </a:prstGeom>
        </p:spPr>
      </p:pic>
      <p:sp>
        <p:nvSpPr>
          <p:cNvPr id="2" name="文本框 1"/>
          <p:cNvSpPr txBox="1"/>
          <p:nvPr/>
        </p:nvSpPr>
        <p:spPr>
          <a:xfrm>
            <a:off x="3639820" y="5628640"/>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2.</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stretch>
            <a:fillRect/>
          </a:stretch>
        </p:blipFill>
        <p:spPr>
          <a:xfrm>
            <a:off x="221615" y="1798955"/>
            <a:ext cx="8391525" cy="4777740"/>
          </a:xfrm>
          <a:prstGeom prst="rect">
            <a:avLst/>
          </a:prstGeom>
        </p:spPr>
      </p:pic>
      <p:sp>
        <p:nvSpPr>
          <p:cNvPr id="3" name="Title 2"/>
          <p:cNvSpPr>
            <a:spLocks noGrp="1"/>
          </p:cNvSpPr>
          <p:nvPr>
            <p:ph type="title"/>
          </p:nvPr>
        </p:nvSpPr>
        <p:spPr>
          <a:xfrm>
            <a:off x="407035" y="582295"/>
            <a:ext cx="6002020" cy="478790"/>
          </a:xfrm>
        </p:spPr>
        <p:txBody>
          <a:bodyPr wrap="square">
            <a:noAutofit/>
          </a:bodyPr>
          <a:lstStyle/>
          <a:p>
            <a:r>
              <a:rPr lang="zh-CN" altLang="de-DE">
                <a:latin typeface="微软雅黑" panose="020B0503020204020204" charset="-122"/>
                <a:ea typeface="微软雅黑" panose="020B0503020204020204" charset="-122"/>
                <a:sym typeface="+mn-ea"/>
              </a:rPr>
              <a:t>反射</a:t>
            </a:r>
            <a:r>
              <a:rPr lang="en-US" altLang="zh-CN">
                <a:latin typeface="微软雅黑" panose="020B0503020204020204" charset="-122"/>
                <a:ea typeface="微软雅黑" panose="020B0503020204020204" charset="-122"/>
                <a:sym typeface="+mn-ea"/>
              </a:rPr>
              <a:t>——7</a:t>
            </a:r>
            <a:r>
              <a:rPr lang="zh-CN" altLang="en-US">
                <a:latin typeface="微软雅黑" panose="020B0503020204020204" charset="-122"/>
                <a:ea typeface="微软雅黑" panose="020B0503020204020204" charset="-122"/>
                <a:sym typeface="+mn-ea"/>
              </a:rPr>
              <a:t>、定义测量位置</a:t>
            </a:r>
            <a:endParaRPr lang="zh-CN" altLang="en-US">
              <a:latin typeface="微软雅黑" panose="020B0503020204020204" charset="-122"/>
              <a:ea typeface="微软雅黑" panose="020B0503020204020204" charset="-122"/>
              <a:sym typeface="+mn-ea"/>
            </a:endParaRPr>
          </a:p>
        </p:txBody>
      </p:sp>
      <p:sp>
        <p:nvSpPr>
          <p:cNvPr id="6" name="Date Placeholder 5"/>
          <p:cNvSpPr>
            <a:spLocks noGrp="1"/>
          </p:cNvSpPr>
          <p:nvPr>
            <p:ph type="dt" sz="half" idx="2"/>
          </p:nvPr>
        </p:nvSpPr>
        <p:spPr>
          <a:xfrm>
            <a:off x="10340579" y="6611112"/>
            <a:ext cx="979694" cy="128016"/>
          </a:xfrm>
        </p:spPr>
        <p:txBody>
          <a:bodyPr/>
          <a:lstStyle/>
          <a:p>
            <a:fld id="{55154DFE-FC5A-4B34-B07C-D747536CE96D}" type="datetime3">
              <a:rPr lang="en-US" smtClean="0"/>
            </a:fld>
            <a:endParaRPr lang="en-US" dirty="0"/>
          </a:p>
        </p:txBody>
      </p:sp>
      <p:sp>
        <p:nvSpPr>
          <p:cNvPr id="7" name="Slide Number Placeholder 6"/>
          <p:cNvSpPr>
            <a:spLocks noGrp="1"/>
          </p:cNvSpPr>
          <p:nvPr>
            <p:ph type="sldNum" sz="quarter" idx="4"/>
          </p:nvPr>
        </p:nvSpPr>
        <p:spPr>
          <a:xfrm>
            <a:off x="11384280" y="6611112"/>
            <a:ext cx="291782" cy="128016"/>
          </a:xfrm>
        </p:spPr>
        <p:txBody>
          <a:bodyPr/>
          <a:lstStyle/>
          <a:p>
            <a:fld id="{A520213A-032B-FE42-940A-86A4C9AC44D3}" type="slidenum">
              <a:rPr lang="en-US" smtClean="0"/>
            </a:fld>
            <a:endParaRPr lang="en-US" dirty="0"/>
          </a:p>
        </p:txBody>
      </p:sp>
      <p:sp>
        <p:nvSpPr>
          <p:cNvPr id="8" name="Footer Placeholder 7"/>
          <p:cNvSpPr>
            <a:spLocks noGrp="1"/>
          </p:cNvSpPr>
          <p:nvPr>
            <p:ph type="ftr" sz="quarter" idx="3"/>
          </p:nvPr>
        </p:nvSpPr>
        <p:spPr>
          <a:xfrm>
            <a:off x="4351338" y="6611112"/>
            <a:ext cx="5925232" cy="128016"/>
          </a:xfrm>
        </p:spPr>
        <p:txBody>
          <a:bodyPr/>
          <a:lstStyle/>
          <a:p>
            <a:r>
              <a:rPr lang="en-US"/>
              <a:t>Innovation with Integrity</a:t>
            </a:r>
            <a:endParaRPr lang="en-US" dirty="0"/>
          </a:p>
        </p:txBody>
      </p:sp>
      <p:sp>
        <p:nvSpPr>
          <p:cNvPr id="13" name="文本框 12"/>
          <p:cNvSpPr txBox="1"/>
          <p:nvPr/>
        </p:nvSpPr>
        <p:spPr>
          <a:xfrm>
            <a:off x="4351655" y="75565"/>
            <a:ext cx="6158865" cy="1723390"/>
          </a:xfrm>
          <a:prstGeom prst="rect">
            <a:avLst/>
          </a:prstGeom>
        </p:spPr>
        <p:txBody>
          <a:bodyPr vert="horz" wrap="square" lIns="0" tIns="0" rIns="0" bIns="0" rtlCol="0" anchor="t">
            <a:spAutoFit/>
          </a:bodyPr>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1.</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左击矩形测量点网格</a:t>
            </a: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     </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，在右侧图片上拉出要测量的区域。</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2.</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弹框可以设置测量点</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个数</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3.</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鼠标左键左上角框边缘选中此框，右击选择编辑功能</a:t>
            </a:r>
            <a:endParaRPr lang="zh-CN" altLang="en-US" sz="160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zh-CN" altLang="en-US" sz="1600">
                <a:latin typeface="宋体" panose="02010600030101010101" pitchFamily="2" charset="-122"/>
                <a:ea typeface="宋体" panose="02010600030101010101" pitchFamily="2" charset="-122"/>
                <a:cs typeface="宋体" panose="02010600030101010101" pitchFamily="2" charset="-122"/>
                <a:sym typeface="+mn-ea"/>
              </a:rPr>
              <a:t> （框太小不好选中时，可点击下面的放大镜</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框选放大）</a:t>
            </a:r>
            <a:endParaRPr lang="zh-CN" altLang="en-US" sz="160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4.</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可手动设置光阑大小</a:t>
            </a:r>
            <a:endParaRPr lang="zh-CN" altLang="en-US" sz="160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a:latin typeface="宋体" panose="02010600030101010101" pitchFamily="2" charset="-122"/>
                <a:ea typeface="宋体" panose="02010600030101010101" pitchFamily="2" charset="-122"/>
                <a:cs typeface="宋体" panose="02010600030101010101" pitchFamily="2" charset="-122"/>
                <a:sym typeface="+mn-ea"/>
              </a:rPr>
              <a:t>5.</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确认方法文件和设置扫描</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次数</a:t>
            </a:r>
            <a:endParaRPr lang="zh-CN" altLang="en-US" sz="160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a:latin typeface="宋体" panose="02010600030101010101" pitchFamily="2" charset="-122"/>
                <a:ea typeface="宋体" panose="02010600030101010101" pitchFamily="2" charset="-122"/>
                <a:cs typeface="宋体" panose="02010600030101010101" pitchFamily="2" charset="-122"/>
                <a:sym typeface="+mn-ea"/>
              </a:rPr>
              <a:t>6.</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下一步</a:t>
            </a:r>
            <a:endParaRPr lang="zh-CN" altLang="en-US" sz="1600">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14" name="图片 13"/>
          <p:cNvPicPr>
            <a:picLocks noChangeAspect="1"/>
          </p:cNvPicPr>
          <p:nvPr/>
        </p:nvPicPr>
        <p:blipFill>
          <a:blip r:embed="rId2"/>
          <a:stretch>
            <a:fillRect/>
          </a:stretch>
        </p:blipFill>
        <p:spPr>
          <a:xfrm>
            <a:off x="6473825" y="59055"/>
            <a:ext cx="371475" cy="266700"/>
          </a:xfrm>
          <a:prstGeom prst="rect">
            <a:avLst/>
          </a:prstGeom>
        </p:spPr>
      </p:pic>
      <p:pic>
        <p:nvPicPr>
          <p:cNvPr id="10" name="图片 9"/>
          <p:cNvPicPr>
            <a:picLocks noChangeAspect="1"/>
          </p:cNvPicPr>
          <p:nvPr/>
        </p:nvPicPr>
        <p:blipFill>
          <a:blip r:embed="rId3"/>
          <a:stretch>
            <a:fillRect/>
          </a:stretch>
        </p:blipFill>
        <p:spPr>
          <a:xfrm>
            <a:off x="3169920" y="5611495"/>
            <a:ext cx="2103120" cy="825500"/>
          </a:xfrm>
          <a:prstGeom prst="rect">
            <a:avLst/>
          </a:prstGeom>
        </p:spPr>
      </p:pic>
      <p:pic>
        <p:nvPicPr>
          <p:cNvPr id="2" name="图片 1"/>
          <p:cNvPicPr>
            <a:picLocks noChangeAspect="1"/>
          </p:cNvPicPr>
          <p:nvPr/>
        </p:nvPicPr>
        <p:blipFill>
          <a:blip r:embed="rId4"/>
          <a:stretch>
            <a:fillRect/>
          </a:stretch>
        </p:blipFill>
        <p:spPr>
          <a:xfrm>
            <a:off x="3242310" y="2001520"/>
            <a:ext cx="1935480" cy="1975485"/>
          </a:xfrm>
          <a:prstGeom prst="rect">
            <a:avLst/>
          </a:prstGeom>
        </p:spPr>
      </p:pic>
      <p:sp>
        <p:nvSpPr>
          <p:cNvPr id="19" name="文本框 18"/>
          <p:cNvSpPr txBox="1"/>
          <p:nvPr/>
        </p:nvSpPr>
        <p:spPr>
          <a:xfrm>
            <a:off x="7543800" y="3731260"/>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3.</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8" name="文本框 17"/>
          <p:cNvSpPr txBox="1"/>
          <p:nvPr/>
        </p:nvSpPr>
        <p:spPr>
          <a:xfrm>
            <a:off x="4320540" y="2287270"/>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2.</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0" name="文本框 19"/>
          <p:cNvSpPr txBox="1"/>
          <p:nvPr/>
        </p:nvSpPr>
        <p:spPr>
          <a:xfrm>
            <a:off x="2909570" y="5814695"/>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4.</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7" name="文本框 16"/>
          <p:cNvSpPr txBox="1"/>
          <p:nvPr/>
        </p:nvSpPr>
        <p:spPr>
          <a:xfrm>
            <a:off x="969645" y="4980305"/>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1.</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2" name="文本框 21"/>
          <p:cNvSpPr txBox="1"/>
          <p:nvPr/>
        </p:nvSpPr>
        <p:spPr>
          <a:xfrm>
            <a:off x="812165" y="6191250"/>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6.</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1" name="文本框 20"/>
          <p:cNvSpPr txBox="1"/>
          <p:nvPr/>
        </p:nvSpPr>
        <p:spPr>
          <a:xfrm>
            <a:off x="485140" y="4389755"/>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5.</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4" name="文本框 3"/>
          <p:cNvSpPr txBox="1"/>
          <p:nvPr/>
        </p:nvSpPr>
        <p:spPr>
          <a:xfrm>
            <a:off x="8985250" y="2118995"/>
            <a:ext cx="2691130" cy="1723390"/>
          </a:xfrm>
          <a:prstGeom prst="rect">
            <a:avLst/>
          </a:prstGeom>
        </p:spPr>
        <p:txBody>
          <a:bodyPr vert="horz" wrap="square" lIns="0" tIns="0" rIns="0" bIns="0" rtlCol="0" anchor="t">
            <a:spAutoFit/>
          </a:bodyPr>
          <a:p>
            <a:pPr marL="0" indent="0" algn="l">
              <a:buNone/>
            </a:pPr>
            <a:r>
              <a:rPr lang="zh-CN" altLang="en-US" sz="1600">
                <a:latin typeface="宋体" panose="02010600030101010101" pitchFamily="2" charset="-122"/>
                <a:ea typeface="宋体" panose="02010600030101010101" pitchFamily="2" charset="-122"/>
                <a:cs typeface="宋体" panose="02010600030101010101" pitchFamily="2" charset="-122"/>
                <a:sym typeface="+mn-ea"/>
              </a:rPr>
              <a:t>本步骤</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针对面扫描</a:t>
            </a:r>
            <a:endParaRPr lang="zh-CN" altLang="en-US" sz="160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endParaRPr lang="zh-CN" altLang="en-US" sz="160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zh-CN" altLang="en-US" sz="1600">
                <a:latin typeface="宋体" panose="02010600030101010101" pitchFamily="2" charset="-122"/>
                <a:ea typeface="宋体" panose="02010600030101010101" pitchFamily="2" charset="-122"/>
                <a:cs typeface="宋体" panose="02010600030101010101" pitchFamily="2" charset="-122"/>
                <a:sym typeface="+mn-ea"/>
              </a:rPr>
              <a:t>如果单点测试或者线扫描，</a:t>
            </a:r>
            <a:endParaRPr lang="zh-CN" altLang="en-US" sz="160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endParaRPr lang="zh-CN" altLang="en-US" sz="160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zh-CN" altLang="en-US" sz="1600">
                <a:latin typeface="宋体" panose="02010600030101010101" pitchFamily="2" charset="-122"/>
                <a:ea typeface="宋体" panose="02010600030101010101" pitchFamily="2" charset="-122"/>
                <a:cs typeface="宋体" panose="02010600030101010101" pitchFamily="2" charset="-122"/>
                <a:sym typeface="+mn-ea"/>
              </a:rPr>
              <a:t>第</a:t>
            </a:r>
            <a:r>
              <a:rPr lang="en-US" altLang="zh-CN" sz="1600">
                <a:latin typeface="宋体" panose="02010600030101010101" pitchFamily="2" charset="-122"/>
                <a:ea typeface="宋体" panose="02010600030101010101" pitchFamily="2" charset="-122"/>
                <a:cs typeface="宋体" panose="02010600030101010101" pitchFamily="2" charset="-122"/>
                <a:sym typeface="+mn-ea"/>
              </a:rPr>
              <a:t>1</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个步骤为</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选中</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红色方框</a:t>
            </a:r>
            <a:r>
              <a:rPr lang="en-US" altLang="zh-CN" sz="1600">
                <a:latin typeface="宋体" panose="02010600030101010101" pitchFamily="2" charset="-122"/>
                <a:ea typeface="宋体" panose="02010600030101010101" pitchFamily="2" charset="-122"/>
                <a:cs typeface="宋体" panose="02010600030101010101" pitchFamily="2" charset="-122"/>
                <a:sym typeface="+mn-ea"/>
              </a:rPr>
              <a:t>1 </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左侧的 第一个 或者 第二个按钮</a:t>
            </a:r>
            <a:endParaRPr lang="zh-CN" altLang="en-US" sz="1600">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11760" y="1798955"/>
            <a:ext cx="2115185" cy="3946525"/>
          </a:xfrm>
          <a:prstGeom prst="rect">
            <a:avLst/>
          </a:prstGeom>
        </p:spPr>
      </p:pic>
      <p:sp>
        <p:nvSpPr>
          <p:cNvPr id="3" name="Title 2"/>
          <p:cNvSpPr>
            <a:spLocks noGrp="1"/>
          </p:cNvSpPr>
          <p:nvPr>
            <p:ph type="title"/>
          </p:nvPr>
        </p:nvSpPr>
        <p:spPr>
          <a:xfrm>
            <a:off x="558165" y="650240"/>
            <a:ext cx="4288155" cy="478790"/>
          </a:xfrm>
        </p:spPr>
        <p:txBody>
          <a:bodyPr wrap="square">
            <a:noAutofit/>
          </a:bodyPr>
          <a:lstStyle/>
          <a:p>
            <a:r>
              <a:rPr lang="zh-CN" altLang="de-DE">
                <a:latin typeface="微软雅黑" panose="020B0503020204020204" charset="-122"/>
                <a:ea typeface="微软雅黑" panose="020B0503020204020204" charset="-122"/>
                <a:sym typeface="+mn-ea"/>
              </a:rPr>
              <a:t>反射</a:t>
            </a:r>
            <a:r>
              <a:rPr lang="en-US" altLang="zh-CN">
                <a:latin typeface="微软雅黑" panose="020B0503020204020204" charset="-122"/>
                <a:ea typeface="微软雅黑" panose="020B0503020204020204" charset="-122"/>
                <a:sym typeface="+mn-ea"/>
              </a:rPr>
              <a:t>——8</a:t>
            </a:r>
            <a:r>
              <a:rPr lang="zh-CN" altLang="en-US">
                <a:latin typeface="微软雅黑" panose="020B0503020204020204" charset="-122"/>
                <a:ea typeface="微软雅黑" panose="020B0503020204020204" charset="-122"/>
                <a:sym typeface="+mn-ea"/>
              </a:rPr>
              <a:t>、开始测量</a:t>
            </a:r>
            <a:endParaRPr lang="zh-CN" altLang="de-DE">
              <a:latin typeface="微软雅黑" panose="020B0503020204020204" charset="-122"/>
              <a:ea typeface="微软雅黑" panose="020B0503020204020204" charset="-122"/>
              <a:sym typeface="+mn-ea"/>
            </a:endParaRPr>
          </a:p>
        </p:txBody>
      </p:sp>
      <p:sp>
        <p:nvSpPr>
          <p:cNvPr id="6" name="Date Placeholder 5"/>
          <p:cNvSpPr>
            <a:spLocks noGrp="1"/>
          </p:cNvSpPr>
          <p:nvPr>
            <p:ph type="dt" sz="half" idx="2"/>
          </p:nvPr>
        </p:nvSpPr>
        <p:spPr>
          <a:xfrm>
            <a:off x="10340579" y="6611112"/>
            <a:ext cx="979694" cy="128016"/>
          </a:xfrm>
        </p:spPr>
        <p:txBody>
          <a:bodyPr/>
          <a:lstStyle/>
          <a:p>
            <a:fld id="{55154DFE-FC5A-4B34-B07C-D747536CE96D}" type="datetime3">
              <a:rPr lang="en-US" smtClean="0"/>
            </a:fld>
            <a:endParaRPr lang="en-US" dirty="0"/>
          </a:p>
        </p:txBody>
      </p:sp>
      <p:sp>
        <p:nvSpPr>
          <p:cNvPr id="7" name="Slide Number Placeholder 6"/>
          <p:cNvSpPr>
            <a:spLocks noGrp="1"/>
          </p:cNvSpPr>
          <p:nvPr>
            <p:ph type="sldNum" sz="quarter" idx="4"/>
          </p:nvPr>
        </p:nvSpPr>
        <p:spPr>
          <a:xfrm>
            <a:off x="11384280" y="6611112"/>
            <a:ext cx="291782" cy="128016"/>
          </a:xfrm>
        </p:spPr>
        <p:txBody>
          <a:bodyPr/>
          <a:lstStyle/>
          <a:p>
            <a:fld id="{A520213A-032B-FE42-940A-86A4C9AC44D3}" type="slidenum">
              <a:rPr lang="en-US" smtClean="0"/>
            </a:fld>
            <a:endParaRPr lang="en-US" dirty="0"/>
          </a:p>
        </p:txBody>
      </p:sp>
      <p:sp>
        <p:nvSpPr>
          <p:cNvPr id="8" name="Footer Placeholder 7"/>
          <p:cNvSpPr>
            <a:spLocks noGrp="1"/>
          </p:cNvSpPr>
          <p:nvPr>
            <p:ph type="ftr" sz="quarter" idx="3"/>
          </p:nvPr>
        </p:nvSpPr>
        <p:spPr>
          <a:xfrm>
            <a:off x="4351338" y="6611112"/>
            <a:ext cx="5925232" cy="128016"/>
          </a:xfrm>
        </p:spPr>
        <p:txBody>
          <a:bodyPr/>
          <a:lstStyle/>
          <a:p>
            <a:r>
              <a:rPr lang="en-US"/>
              <a:t>Innovation with Integrity</a:t>
            </a:r>
            <a:endParaRPr lang="en-US" dirty="0"/>
          </a:p>
        </p:txBody>
      </p:sp>
      <p:sp>
        <p:nvSpPr>
          <p:cNvPr id="12" name="文本框 11"/>
          <p:cNvSpPr txBox="1"/>
          <p:nvPr/>
        </p:nvSpPr>
        <p:spPr>
          <a:xfrm>
            <a:off x="4463415" y="466725"/>
            <a:ext cx="3562350" cy="738505"/>
          </a:xfrm>
          <a:prstGeom prst="rect">
            <a:avLst/>
          </a:prstGeom>
        </p:spPr>
        <p:txBody>
          <a:bodyPr vert="horz" wrap="square" lIns="0" tIns="0" rIns="0" bIns="0" rtlCol="0" anchor="t">
            <a:spAutoFit/>
          </a:bodyPr>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1.</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样品</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命名</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2.</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设置保存</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位置</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3.</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点击：</a:t>
            </a:r>
            <a:r>
              <a:rPr lang="zh-CN" altLang="en-US" sz="1600" b="1" dirty="0" smtClean="0">
                <a:latin typeface="宋体" panose="02010600030101010101" pitchFamily="2" charset="-122"/>
                <a:ea typeface="宋体" panose="02010600030101010101" pitchFamily="2" charset="-122"/>
                <a:cs typeface="宋体" panose="02010600030101010101" pitchFamily="2" charset="-122"/>
                <a:sym typeface="+mn-ea"/>
              </a:rPr>
              <a:t>开始测量</a:t>
            </a:r>
            <a:endParaRPr lang="zh-CN" altLang="en-US" sz="1600" b="1" dirty="0" smtClean="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8" name="文本框 17"/>
          <p:cNvSpPr txBox="1"/>
          <p:nvPr/>
        </p:nvSpPr>
        <p:spPr>
          <a:xfrm>
            <a:off x="910590" y="3154680"/>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1.</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3" name="文本框 12"/>
          <p:cNvSpPr txBox="1"/>
          <p:nvPr/>
        </p:nvSpPr>
        <p:spPr>
          <a:xfrm>
            <a:off x="665480" y="4407535"/>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2.</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4" name="文本框 13"/>
          <p:cNvSpPr txBox="1"/>
          <p:nvPr/>
        </p:nvSpPr>
        <p:spPr>
          <a:xfrm>
            <a:off x="558165" y="5140325"/>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3.</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5" name="图片 4"/>
          <p:cNvPicPr>
            <a:picLocks noChangeAspect="1"/>
          </p:cNvPicPr>
          <p:nvPr/>
        </p:nvPicPr>
        <p:blipFill>
          <a:blip r:embed="rId2"/>
          <a:stretch>
            <a:fillRect/>
          </a:stretch>
        </p:blipFill>
        <p:spPr>
          <a:xfrm>
            <a:off x="2398395" y="1629410"/>
            <a:ext cx="8748395" cy="4826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579370" y="1748790"/>
            <a:ext cx="8513445" cy="4620260"/>
          </a:xfrm>
          <a:prstGeom prst="rect">
            <a:avLst/>
          </a:prstGeom>
        </p:spPr>
      </p:pic>
      <p:sp>
        <p:nvSpPr>
          <p:cNvPr id="3" name="Title 2"/>
          <p:cNvSpPr>
            <a:spLocks noGrp="1"/>
          </p:cNvSpPr>
          <p:nvPr>
            <p:ph type="title"/>
          </p:nvPr>
        </p:nvSpPr>
        <p:spPr>
          <a:xfrm>
            <a:off x="558165" y="650240"/>
            <a:ext cx="7653020" cy="478790"/>
          </a:xfrm>
        </p:spPr>
        <p:txBody>
          <a:bodyPr wrap="square">
            <a:noAutofit/>
          </a:bodyPr>
          <a:lstStyle/>
          <a:p>
            <a:r>
              <a:rPr lang="zh-CN" altLang="de-DE">
                <a:latin typeface="微软雅黑" panose="020B0503020204020204" charset="-122"/>
                <a:ea typeface="微软雅黑" panose="020B0503020204020204" charset="-122"/>
                <a:sym typeface="+mn-ea"/>
              </a:rPr>
              <a:t>反射</a:t>
            </a:r>
            <a:r>
              <a:rPr lang="en-US" altLang="zh-CN">
                <a:latin typeface="微软雅黑" panose="020B0503020204020204" charset="-122"/>
                <a:ea typeface="微软雅黑" panose="020B0503020204020204" charset="-122"/>
                <a:sym typeface="+mn-ea"/>
              </a:rPr>
              <a:t>——9</a:t>
            </a:r>
            <a:r>
              <a:rPr lang="zh-CN" altLang="en-US">
                <a:latin typeface="微软雅黑" panose="020B0503020204020204" charset="-122"/>
                <a:ea typeface="微软雅黑" panose="020B0503020204020204" charset="-122"/>
                <a:sym typeface="+mn-ea"/>
              </a:rPr>
              <a:t>、</a:t>
            </a:r>
            <a:r>
              <a:rPr lang="zh-CN" altLang="de-DE">
                <a:latin typeface="微软雅黑" panose="020B0503020204020204" charset="-122"/>
                <a:ea typeface="微软雅黑" panose="020B0503020204020204" charset="-122"/>
                <a:sym typeface="+mn-ea"/>
              </a:rPr>
              <a:t>测试完成</a:t>
            </a:r>
            <a:endParaRPr lang="zh-CN" altLang="de-DE">
              <a:latin typeface="微软雅黑" panose="020B0503020204020204" charset="-122"/>
              <a:ea typeface="微软雅黑" panose="020B0503020204020204" charset="-122"/>
              <a:sym typeface="+mn-ea"/>
            </a:endParaRPr>
          </a:p>
        </p:txBody>
      </p:sp>
      <p:sp>
        <p:nvSpPr>
          <p:cNvPr id="6" name="Date Placeholder 5"/>
          <p:cNvSpPr>
            <a:spLocks noGrp="1"/>
          </p:cNvSpPr>
          <p:nvPr>
            <p:ph type="dt" sz="half" idx="2"/>
          </p:nvPr>
        </p:nvSpPr>
        <p:spPr>
          <a:xfrm>
            <a:off x="10340579" y="6611112"/>
            <a:ext cx="979694" cy="128016"/>
          </a:xfrm>
        </p:spPr>
        <p:txBody>
          <a:bodyPr/>
          <a:lstStyle/>
          <a:p>
            <a:fld id="{55154DFE-FC5A-4B34-B07C-D747536CE96D}" type="datetime3">
              <a:rPr lang="en-US" smtClean="0"/>
            </a:fld>
            <a:endParaRPr lang="en-US" dirty="0"/>
          </a:p>
        </p:txBody>
      </p:sp>
      <p:sp>
        <p:nvSpPr>
          <p:cNvPr id="7" name="Slide Number Placeholder 6"/>
          <p:cNvSpPr>
            <a:spLocks noGrp="1"/>
          </p:cNvSpPr>
          <p:nvPr>
            <p:ph type="sldNum" sz="quarter" idx="4"/>
          </p:nvPr>
        </p:nvSpPr>
        <p:spPr>
          <a:xfrm>
            <a:off x="11384280" y="6611112"/>
            <a:ext cx="291782" cy="128016"/>
          </a:xfrm>
        </p:spPr>
        <p:txBody>
          <a:bodyPr/>
          <a:lstStyle/>
          <a:p>
            <a:fld id="{A520213A-032B-FE42-940A-86A4C9AC44D3}" type="slidenum">
              <a:rPr lang="en-US" smtClean="0"/>
            </a:fld>
            <a:endParaRPr lang="en-US" dirty="0"/>
          </a:p>
        </p:txBody>
      </p:sp>
      <p:sp>
        <p:nvSpPr>
          <p:cNvPr id="8" name="Footer Placeholder 7"/>
          <p:cNvSpPr>
            <a:spLocks noGrp="1"/>
          </p:cNvSpPr>
          <p:nvPr>
            <p:ph type="ftr" sz="quarter" idx="3"/>
          </p:nvPr>
        </p:nvSpPr>
        <p:spPr>
          <a:xfrm>
            <a:off x="4351338" y="6611112"/>
            <a:ext cx="5925232" cy="128016"/>
          </a:xfrm>
        </p:spPr>
        <p:txBody>
          <a:bodyPr/>
          <a:lstStyle/>
          <a:p>
            <a:r>
              <a:rPr lang="en-US"/>
              <a:t>Innovation with Integrity</a:t>
            </a:r>
            <a:endParaRPr lang="en-US" dirty="0"/>
          </a:p>
        </p:txBody>
      </p:sp>
      <p:sp>
        <p:nvSpPr>
          <p:cNvPr id="12" name="文本框 11"/>
          <p:cNvSpPr txBox="1"/>
          <p:nvPr/>
        </p:nvSpPr>
        <p:spPr>
          <a:xfrm>
            <a:off x="4351655" y="636905"/>
            <a:ext cx="4968875" cy="492125"/>
          </a:xfrm>
          <a:prstGeom prst="rect">
            <a:avLst/>
          </a:prstGeom>
        </p:spPr>
        <p:txBody>
          <a:bodyPr vert="horz" wrap="square" lIns="0" tIns="0" rIns="0" bIns="0" rtlCol="0" anchor="t">
            <a:spAutoFit/>
          </a:bodyPr>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1.</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扫描进程结束后，等仪器光阑缩回，点击：</a:t>
            </a:r>
            <a:r>
              <a:rPr lang="en-US" altLang="zh-CN" sz="1600" b="1" dirty="0" smtClean="0">
                <a:latin typeface="宋体" panose="02010600030101010101" pitchFamily="2" charset="-122"/>
                <a:ea typeface="宋体" panose="02010600030101010101" pitchFamily="2" charset="-122"/>
                <a:cs typeface="宋体" panose="02010600030101010101" pitchFamily="2" charset="-122"/>
                <a:sym typeface="+mn-ea"/>
              </a:rPr>
              <a:t>Next</a:t>
            </a:r>
            <a:endParaRPr lang="zh-CN" altLang="en-US" sz="1600" b="1"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2.</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谱图框显示整合后的测量</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结果，</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0" name="文本框 9"/>
          <p:cNvSpPr txBox="1"/>
          <p:nvPr/>
        </p:nvSpPr>
        <p:spPr>
          <a:xfrm>
            <a:off x="5862955" y="4800600"/>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2.</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5" name="图片 4"/>
          <p:cNvPicPr>
            <a:picLocks noChangeAspect="1"/>
          </p:cNvPicPr>
          <p:nvPr/>
        </p:nvPicPr>
        <p:blipFill>
          <a:blip r:embed="rId2"/>
          <a:stretch>
            <a:fillRect/>
          </a:stretch>
        </p:blipFill>
        <p:spPr>
          <a:xfrm>
            <a:off x="281940" y="1873885"/>
            <a:ext cx="1955165" cy="4370705"/>
          </a:xfrm>
          <a:prstGeom prst="rect">
            <a:avLst/>
          </a:prstGeom>
        </p:spPr>
      </p:pic>
      <p:sp>
        <p:nvSpPr>
          <p:cNvPr id="18" name="文本框 17"/>
          <p:cNvSpPr txBox="1"/>
          <p:nvPr/>
        </p:nvSpPr>
        <p:spPr>
          <a:xfrm>
            <a:off x="703580" y="5868670"/>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1.</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8165" y="650240"/>
            <a:ext cx="6002020" cy="478790"/>
          </a:xfrm>
        </p:spPr>
        <p:txBody>
          <a:bodyPr wrap="square">
            <a:noAutofit/>
          </a:bodyPr>
          <a:lstStyle/>
          <a:p>
            <a:r>
              <a:rPr lang="en-US" altLang="zh-CN">
                <a:latin typeface="微软雅黑" panose="020B0503020204020204" charset="-122"/>
                <a:ea typeface="微软雅黑" panose="020B0503020204020204" charset="-122"/>
                <a:sym typeface="+mn-ea"/>
              </a:rPr>
              <a:t>ATR</a:t>
            </a:r>
            <a:endParaRPr lang="en-US" altLang="zh-CN">
              <a:latin typeface="微软雅黑" panose="020B0503020204020204" charset="-122"/>
              <a:ea typeface="微软雅黑" panose="020B0503020204020204" charset="-122"/>
              <a:sym typeface="+mn-ea"/>
            </a:endParaRPr>
          </a:p>
        </p:txBody>
      </p:sp>
      <p:sp>
        <p:nvSpPr>
          <p:cNvPr id="6" name="Date Placeholder 5"/>
          <p:cNvSpPr>
            <a:spLocks noGrp="1"/>
          </p:cNvSpPr>
          <p:nvPr>
            <p:ph type="dt" sz="half" idx="2"/>
          </p:nvPr>
        </p:nvSpPr>
        <p:spPr>
          <a:xfrm>
            <a:off x="10340579" y="6611112"/>
            <a:ext cx="979694" cy="128016"/>
          </a:xfrm>
        </p:spPr>
        <p:txBody>
          <a:bodyPr/>
          <a:lstStyle/>
          <a:p>
            <a:fld id="{55154DFE-FC5A-4B34-B07C-D747536CE96D}" type="datetime3">
              <a:rPr lang="en-US" smtClean="0"/>
            </a:fld>
            <a:endParaRPr lang="en-US" dirty="0"/>
          </a:p>
        </p:txBody>
      </p:sp>
      <p:sp>
        <p:nvSpPr>
          <p:cNvPr id="7" name="Slide Number Placeholder 6"/>
          <p:cNvSpPr>
            <a:spLocks noGrp="1"/>
          </p:cNvSpPr>
          <p:nvPr>
            <p:ph type="sldNum" sz="quarter" idx="4"/>
          </p:nvPr>
        </p:nvSpPr>
        <p:spPr>
          <a:xfrm>
            <a:off x="11384280" y="6611112"/>
            <a:ext cx="291782" cy="128016"/>
          </a:xfrm>
        </p:spPr>
        <p:txBody>
          <a:bodyPr/>
          <a:lstStyle/>
          <a:p>
            <a:fld id="{A520213A-032B-FE42-940A-86A4C9AC44D3}" type="slidenum">
              <a:rPr lang="en-US" smtClean="0"/>
            </a:fld>
            <a:endParaRPr lang="en-US" dirty="0"/>
          </a:p>
        </p:txBody>
      </p:sp>
      <p:sp>
        <p:nvSpPr>
          <p:cNvPr id="8" name="Footer Placeholder 7"/>
          <p:cNvSpPr>
            <a:spLocks noGrp="1"/>
          </p:cNvSpPr>
          <p:nvPr>
            <p:ph type="ftr" sz="quarter" idx="3"/>
          </p:nvPr>
        </p:nvSpPr>
        <p:spPr>
          <a:xfrm>
            <a:off x="4351338" y="6611112"/>
            <a:ext cx="5925232" cy="128016"/>
          </a:xfrm>
        </p:spPr>
        <p:txBody>
          <a:bodyPr/>
          <a:lstStyle/>
          <a:p>
            <a:r>
              <a:rPr lang="en-US"/>
              <a:t>Innovation with Integrity</a:t>
            </a:r>
            <a:endParaRPr lang="en-US" dirty="0"/>
          </a:p>
        </p:txBody>
      </p:sp>
      <p:sp>
        <p:nvSpPr>
          <p:cNvPr id="2" name="文本框 1"/>
          <p:cNvSpPr txBox="1"/>
          <p:nvPr/>
        </p:nvSpPr>
        <p:spPr>
          <a:xfrm>
            <a:off x="1501775" y="1985645"/>
            <a:ext cx="9023350" cy="829945"/>
          </a:xfrm>
          <a:prstGeom prst="rect">
            <a:avLst/>
          </a:prstGeom>
        </p:spPr>
        <p:txBody>
          <a:bodyPr wrap="square">
            <a:spAutoFit/>
          </a:bodyPr>
          <a:p>
            <a:r>
              <a:rPr lang="zh-CN" altLang="en-US" sz="1600">
                <a:solidFill>
                  <a:srgbClr val="000000"/>
                </a:solidFill>
                <a:latin typeface="宋体" panose="02010600030101010101" pitchFamily="2" charset="-122"/>
                <a:ea typeface="宋体" panose="02010600030101010101" pitchFamily="2" charset="-122"/>
              </a:rPr>
              <a:t>不透明型和厚型样品（例如聚合物）、粉末和表面涂层也可以使用 </a:t>
            </a:r>
            <a:r>
              <a:rPr lang="en-US" altLang="zh-CN" sz="1600">
                <a:solidFill>
                  <a:srgbClr val="000000"/>
                </a:solidFill>
                <a:latin typeface="Arial" panose="020B0604020202020204"/>
                <a:ea typeface="Arial" panose="020B0604020202020204"/>
              </a:rPr>
              <a:t>ATR </a:t>
            </a:r>
            <a:r>
              <a:rPr lang="zh-CN" altLang="en-US" sz="1600">
                <a:solidFill>
                  <a:srgbClr val="000000"/>
                </a:solidFill>
                <a:latin typeface="宋体" panose="02010600030101010101" pitchFamily="2" charset="-122"/>
                <a:ea typeface="宋体" panose="02010600030101010101" pitchFamily="2" charset="-122"/>
              </a:rPr>
              <a:t>方法进行光谱分析。</a:t>
            </a:r>
            <a:endParaRPr lang="zh-CN" altLang="en-US" sz="1600">
              <a:solidFill>
                <a:srgbClr val="000000"/>
              </a:solidFill>
              <a:latin typeface="宋体" panose="02010600030101010101" pitchFamily="2" charset="-122"/>
              <a:ea typeface="宋体" panose="02010600030101010101" pitchFamily="2" charset="-122"/>
            </a:endParaRPr>
          </a:p>
          <a:p>
            <a:r>
              <a:rPr lang="zh-CN" altLang="en-US" sz="1600">
                <a:solidFill>
                  <a:srgbClr val="000000"/>
                </a:solidFill>
                <a:latin typeface="Arial" panose="020B0604020202020204"/>
                <a:ea typeface="Arial" panose="020B0604020202020204"/>
              </a:rPr>
              <a:t> </a:t>
            </a:r>
            <a:r>
              <a:rPr lang="en-US" altLang="zh-CN" sz="1600">
                <a:solidFill>
                  <a:srgbClr val="000000"/>
                </a:solidFill>
                <a:latin typeface="Arial" panose="020B0604020202020204"/>
                <a:ea typeface="Arial" panose="020B0604020202020204"/>
              </a:rPr>
              <a:t>ATR</a:t>
            </a:r>
            <a:r>
              <a:rPr lang="zh-CN" altLang="en-US" sz="1600">
                <a:solidFill>
                  <a:srgbClr val="000000"/>
                </a:solidFill>
                <a:latin typeface="宋体" panose="02010600030101010101" pitchFamily="2" charset="-122"/>
                <a:ea typeface="宋体" panose="02010600030101010101" pitchFamily="2" charset="-122"/>
              </a:rPr>
              <a:t>（</a:t>
            </a:r>
            <a:r>
              <a:rPr lang="en-US" altLang="zh-CN" sz="1600">
                <a:solidFill>
                  <a:srgbClr val="000000"/>
                </a:solidFill>
                <a:latin typeface="Arial" panose="020B0604020202020204"/>
                <a:ea typeface="Arial" panose="020B0604020202020204"/>
              </a:rPr>
              <a:t>Attenuated Total Reflection</a:t>
            </a:r>
            <a:r>
              <a:rPr lang="zh-CN" altLang="en-US" sz="1600">
                <a:solidFill>
                  <a:srgbClr val="000000"/>
                </a:solidFill>
                <a:latin typeface="宋体" panose="02010600030101010101" pitchFamily="2" charset="-122"/>
                <a:ea typeface="宋体" panose="02010600030101010101" pitchFamily="2" charset="-122"/>
              </a:rPr>
              <a:t>，衰减全反射）是一种特殊的反射测量模式。在此情况下</a:t>
            </a:r>
            <a:endParaRPr lang="zh-CN" altLang="en-US" sz="1600">
              <a:solidFill>
                <a:srgbClr val="000000"/>
              </a:solidFill>
              <a:latin typeface="宋体" panose="02010600030101010101" pitchFamily="2" charset="-122"/>
              <a:ea typeface="宋体" panose="02010600030101010101" pitchFamily="2" charset="-122"/>
            </a:endParaRPr>
          </a:p>
          <a:p>
            <a:r>
              <a:rPr lang="zh-CN" altLang="en-US" sz="1600">
                <a:solidFill>
                  <a:srgbClr val="000000"/>
                </a:solidFill>
                <a:latin typeface="宋体" panose="02010600030101010101" pitchFamily="2" charset="-122"/>
                <a:ea typeface="宋体" panose="02010600030101010101" pitchFamily="2" charset="-122"/>
              </a:rPr>
              <a:t>会使用入射光照明 （也就是反射模式）进行显微镜检测。</a:t>
            </a:r>
            <a:endParaRPr lang="zh-CN" altLang="en-US" sz="1600">
              <a:solidFill>
                <a:srgbClr val="000000"/>
              </a:solidFill>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a:off x="1717040" y="1987550"/>
            <a:ext cx="2276475" cy="2238375"/>
          </a:xfrm>
          <a:prstGeom prst="rect">
            <a:avLst/>
          </a:prstGeom>
        </p:spPr>
      </p:pic>
      <p:sp>
        <p:nvSpPr>
          <p:cNvPr id="3" name="Title 2"/>
          <p:cNvSpPr>
            <a:spLocks noGrp="1"/>
          </p:cNvSpPr>
          <p:nvPr>
            <p:ph type="title"/>
          </p:nvPr>
        </p:nvSpPr>
        <p:spPr>
          <a:xfrm>
            <a:off x="558165" y="650240"/>
            <a:ext cx="6002020" cy="478790"/>
          </a:xfrm>
        </p:spPr>
        <p:txBody>
          <a:bodyPr wrap="square">
            <a:noAutofit/>
          </a:bodyPr>
          <a:lstStyle/>
          <a:p>
            <a:r>
              <a:rPr lang="en-US" altLang="zh-CN">
                <a:latin typeface="微软雅黑" panose="020B0503020204020204" charset="-122"/>
                <a:ea typeface="微软雅黑" panose="020B0503020204020204" charset="-122"/>
                <a:sym typeface="+mn-ea"/>
              </a:rPr>
              <a:t>ATR</a:t>
            </a:r>
            <a:r>
              <a:rPr lang="en-US" altLang="zh-CN">
                <a:latin typeface="微软雅黑" panose="020B0503020204020204" charset="-122"/>
                <a:ea typeface="微软雅黑" panose="020B0503020204020204" charset="-122"/>
                <a:sym typeface="+mn-ea"/>
              </a:rPr>
              <a:t>——1</a:t>
            </a:r>
            <a:r>
              <a:rPr lang="zh-CN" altLang="en-US">
                <a:latin typeface="微软雅黑" panose="020B0503020204020204" charset="-122"/>
                <a:ea typeface="微软雅黑" panose="020B0503020204020204" charset="-122"/>
                <a:sym typeface="+mn-ea"/>
              </a:rPr>
              <a:t>、</a:t>
            </a:r>
            <a:r>
              <a:rPr lang="zh-CN" altLang="en-US">
                <a:latin typeface="微软雅黑" panose="020B0503020204020204" charset="-122"/>
                <a:ea typeface="微软雅黑" panose="020B0503020204020204" charset="-122"/>
                <a:sym typeface="+mn-ea"/>
              </a:rPr>
              <a:t>放置样品</a:t>
            </a:r>
            <a:endParaRPr lang="zh-CN" altLang="en-US">
              <a:latin typeface="微软雅黑" panose="020B0503020204020204" charset="-122"/>
              <a:ea typeface="微软雅黑" panose="020B0503020204020204" charset="-122"/>
              <a:sym typeface="+mn-ea"/>
            </a:endParaRPr>
          </a:p>
        </p:txBody>
      </p:sp>
      <p:sp>
        <p:nvSpPr>
          <p:cNvPr id="6" name="Date Placeholder 5"/>
          <p:cNvSpPr>
            <a:spLocks noGrp="1"/>
          </p:cNvSpPr>
          <p:nvPr>
            <p:ph type="dt" sz="half" idx="2"/>
          </p:nvPr>
        </p:nvSpPr>
        <p:spPr>
          <a:xfrm>
            <a:off x="10340579" y="6611112"/>
            <a:ext cx="979694" cy="128016"/>
          </a:xfrm>
        </p:spPr>
        <p:txBody>
          <a:bodyPr/>
          <a:lstStyle/>
          <a:p>
            <a:fld id="{55154DFE-FC5A-4B34-B07C-D747536CE96D}" type="datetime3">
              <a:rPr lang="en-US" smtClean="0"/>
            </a:fld>
            <a:endParaRPr lang="en-US" dirty="0"/>
          </a:p>
        </p:txBody>
      </p:sp>
      <p:sp>
        <p:nvSpPr>
          <p:cNvPr id="7" name="Slide Number Placeholder 6"/>
          <p:cNvSpPr>
            <a:spLocks noGrp="1"/>
          </p:cNvSpPr>
          <p:nvPr>
            <p:ph type="sldNum" sz="quarter" idx="4"/>
          </p:nvPr>
        </p:nvSpPr>
        <p:spPr>
          <a:xfrm>
            <a:off x="11384280" y="6611112"/>
            <a:ext cx="291782" cy="128016"/>
          </a:xfrm>
        </p:spPr>
        <p:txBody>
          <a:bodyPr/>
          <a:lstStyle/>
          <a:p>
            <a:fld id="{A520213A-032B-FE42-940A-86A4C9AC44D3}" type="slidenum">
              <a:rPr lang="en-US" smtClean="0"/>
            </a:fld>
            <a:endParaRPr lang="en-US" dirty="0"/>
          </a:p>
        </p:txBody>
      </p:sp>
      <p:sp>
        <p:nvSpPr>
          <p:cNvPr id="8" name="Footer Placeholder 7"/>
          <p:cNvSpPr>
            <a:spLocks noGrp="1"/>
          </p:cNvSpPr>
          <p:nvPr>
            <p:ph type="ftr" sz="quarter" idx="3"/>
          </p:nvPr>
        </p:nvSpPr>
        <p:spPr>
          <a:xfrm>
            <a:off x="4351338" y="6611112"/>
            <a:ext cx="5925232" cy="128016"/>
          </a:xfrm>
        </p:spPr>
        <p:txBody>
          <a:bodyPr/>
          <a:lstStyle/>
          <a:p>
            <a:r>
              <a:rPr lang="en-US"/>
              <a:t>Innovation with Integrity</a:t>
            </a:r>
            <a:endParaRPr lang="en-US" dirty="0"/>
          </a:p>
        </p:txBody>
      </p:sp>
      <p:sp>
        <p:nvSpPr>
          <p:cNvPr id="11" name="文本框 10"/>
          <p:cNvSpPr txBox="1"/>
          <p:nvPr/>
        </p:nvSpPr>
        <p:spPr>
          <a:xfrm>
            <a:off x="4470400" y="209550"/>
            <a:ext cx="6096000" cy="1778000"/>
          </a:xfrm>
          <a:prstGeom prst="rect">
            <a:avLst/>
          </a:prstGeom>
        </p:spPr>
        <p:txBody>
          <a:bodyPr vert="horz" wrap="square" lIns="0" tIns="0" rIns="0" bIns="0" rtlCol="0" anchor="t">
            <a:noAutofit/>
          </a:bodyPr>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1.</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点击：</a:t>
            </a:r>
            <a:r>
              <a:rPr lang="zh-CN" altLang="en-US" sz="1600" b="1" dirty="0" smtClean="0">
                <a:latin typeface="宋体" panose="02010600030101010101" pitchFamily="2" charset="-122"/>
                <a:ea typeface="宋体" panose="02010600030101010101" pitchFamily="2" charset="-122"/>
                <a:cs typeface="宋体" panose="02010600030101010101" pitchFamily="2" charset="-122"/>
                <a:sym typeface="+mn-ea"/>
              </a:rPr>
              <a:t>更换样品</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a:t>
            </a:r>
            <a:endParaRPr lang="en-US"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  </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样品台会自动</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移动</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到装载位置。</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2.</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将不锈钢板放在样品台中间，（以</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测量板上的污渍为</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例）</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3.</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样品放好后，点击</a:t>
            </a:r>
            <a:r>
              <a:rPr lang="en-US" altLang="zh-CN" sz="1600" b="1" dirty="0" smtClean="0">
                <a:latin typeface="宋体" panose="02010600030101010101" pitchFamily="2" charset="-122"/>
                <a:ea typeface="宋体" panose="02010600030101010101" pitchFamily="2" charset="-122"/>
                <a:cs typeface="宋体" panose="02010600030101010101" pitchFamily="2" charset="-122"/>
                <a:sym typeface="+mn-ea"/>
              </a:rPr>
              <a:t>Postioning</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 </a:t>
            </a: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 </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样品台会移到到之前聚焦的</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位置。</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4.</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下一步</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16" name="图片 15"/>
          <p:cNvPicPr>
            <a:picLocks noChangeAspect="1"/>
          </p:cNvPicPr>
          <p:nvPr/>
        </p:nvPicPr>
        <p:blipFill>
          <a:blip r:embed="rId2"/>
          <a:stretch>
            <a:fillRect/>
          </a:stretch>
        </p:blipFill>
        <p:spPr>
          <a:xfrm>
            <a:off x="4242435" y="2064385"/>
            <a:ext cx="1772285" cy="3611245"/>
          </a:xfrm>
          <a:prstGeom prst="rect">
            <a:avLst/>
          </a:prstGeom>
        </p:spPr>
      </p:pic>
      <p:sp>
        <p:nvSpPr>
          <p:cNvPr id="18" name="文本框 17"/>
          <p:cNvSpPr txBox="1"/>
          <p:nvPr/>
        </p:nvSpPr>
        <p:spPr>
          <a:xfrm>
            <a:off x="4585335" y="5374005"/>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3.</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26" name="图片 25"/>
          <p:cNvPicPr>
            <a:picLocks noChangeAspect="1"/>
          </p:cNvPicPr>
          <p:nvPr/>
        </p:nvPicPr>
        <p:blipFill>
          <a:blip r:embed="rId3"/>
          <a:stretch>
            <a:fillRect/>
          </a:stretch>
        </p:blipFill>
        <p:spPr>
          <a:xfrm>
            <a:off x="6014720" y="2426335"/>
            <a:ext cx="1655445" cy="3193415"/>
          </a:xfrm>
          <a:prstGeom prst="rect">
            <a:avLst/>
          </a:prstGeom>
        </p:spPr>
      </p:pic>
      <p:sp>
        <p:nvSpPr>
          <p:cNvPr id="19" name="文本框 18"/>
          <p:cNvSpPr txBox="1"/>
          <p:nvPr/>
        </p:nvSpPr>
        <p:spPr>
          <a:xfrm>
            <a:off x="6793230" y="5313680"/>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4.</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4" name="图片 3"/>
          <p:cNvPicPr>
            <a:picLocks noChangeAspect="1"/>
          </p:cNvPicPr>
          <p:nvPr/>
        </p:nvPicPr>
        <p:blipFill>
          <a:blip r:embed="rId4"/>
          <a:stretch>
            <a:fillRect/>
          </a:stretch>
        </p:blipFill>
        <p:spPr>
          <a:xfrm>
            <a:off x="69215" y="1892935"/>
            <a:ext cx="1647825" cy="3809365"/>
          </a:xfrm>
          <a:prstGeom prst="rect">
            <a:avLst/>
          </a:prstGeom>
        </p:spPr>
      </p:pic>
      <p:sp>
        <p:nvSpPr>
          <p:cNvPr id="21" name="文本框 20"/>
          <p:cNvSpPr txBox="1"/>
          <p:nvPr/>
        </p:nvSpPr>
        <p:spPr>
          <a:xfrm>
            <a:off x="475615" y="4944745"/>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1.</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5" name="文本框 4"/>
          <p:cNvSpPr txBox="1"/>
          <p:nvPr/>
        </p:nvSpPr>
        <p:spPr>
          <a:xfrm>
            <a:off x="2507615" y="3161030"/>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2.</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8165" y="650240"/>
            <a:ext cx="6002020" cy="478790"/>
          </a:xfrm>
        </p:spPr>
        <p:txBody>
          <a:bodyPr wrap="square">
            <a:noAutofit/>
          </a:bodyPr>
          <a:lstStyle/>
          <a:p>
            <a:r>
              <a:rPr lang="en-US" altLang="zh-CN">
                <a:latin typeface="微软雅黑" panose="020B0503020204020204" charset="-122"/>
                <a:ea typeface="微软雅黑" panose="020B0503020204020204" charset="-122"/>
                <a:sym typeface="+mn-ea"/>
              </a:rPr>
              <a:t>ATR——2</a:t>
            </a:r>
            <a:r>
              <a:rPr lang="zh-CN" altLang="en-US">
                <a:latin typeface="微软雅黑" panose="020B0503020204020204" charset="-122"/>
                <a:ea typeface="微软雅黑" panose="020B0503020204020204" charset="-122"/>
                <a:sym typeface="+mn-ea"/>
              </a:rPr>
              <a:t>、清洁</a:t>
            </a:r>
            <a:r>
              <a:rPr lang="en-US" altLang="zh-CN">
                <a:latin typeface="微软雅黑" panose="020B0503020204020204" charset="-122"/>
                <a:ea typeface="微软雅黑" panose="020B0503020204020204" charset="-122"/>
                <a:sym typeface="+mn-ea"/>
              </a:rPr>
              <a:t>ATR</a:t>
            </a:r>
            <a:endParaRPr lang="en-US" altLang="zh-CN">
              <a:latin typeface="微软雅黑" panose="020B0503020204020204" charset="-122"/>
              <a:ea typeface="微软雅黑" panose="020B0503020204020204" charset="-122"/>
              <a:sym typeface="+mn-ea"/>
            </a:endParaRPr>
          </a:p>
        </p:txBody>
      </p:sp>
      <p:sp>
        <p:nvSpPr>
          <p:cNvPr id="6" name="Date Placeholder 5"/>
          <p:cNvSpPr>
            <a:spLocks noGrp="1"/>
          </p:cNvSpPr>
          <p:nvPr>
            <p:ph type="dt" sz="half" idx="2"/>
          </p:nvPr>
        </p:nvSpPr>
        <p:spPr>
          <a:xfrm>
            <a:off x="10340579" y="6611112"/>
            <a:ext cx="979694" cy="128016"/>
          </a:xfrm>
        </p:spPr>
        <p:txBody>
          <a:bodyPr/>
          <a:lstStyle/>
          <a:p>
            <a:fld id="{55154DFE-FC5A-4B34-B07C-D747536CE96D}" type="datetime3">
              <a:rPr lang="en-US" smtClean="0"/>
            </a:fld>
            <a:endParaRPr lang="en-US" dirty="0"/>
          </a:p>
        </p:txBody>
      </p:sp>
      <p:sp>
        <p:nvSpPr>
          <p:cNvPr id="7" name="Slide Number Placeholder 6"/>
          <p:cNvSpPr>
            <a:spLocks noGrp="1"/>
          </p:cNvSpPr>
          <p:nvPr>
            <p:ph type="sldNum" sz="quarter" idx="4"/>
          </p:nvPr>
        </p:nvSpPr>
        <p:spPr>
          <a:xfrm>
            <a:off x="11384280" y="6611112"/>
            <a:ext cx="291782" cy="128016"/>
          </a:xfrm>
        </p:spPr>
        <p:txBody>
          <a:bodyPr/>
          <a:lstStyle/>
          <a:p>
            <a:fld id="{A520213A-032B-FE42-940A-86A4C9AC44D3}" type="slidenum">
              <a:rPr lang="en-US" smtClean="0"/>
            </a:fld>
            <a:endParaRPr lang="en-US" dirty="0"/>
          </a:p>
        </p:txBody>
      </p:sp>
      <p:sp>
        <p:nvSpPr>
          <p:cNvPr id="8" name="Footer Placeholder 7"/>
          <p:cNvSpPr>
            <a:spLocks noGrp="1"/>
          </p:cNvSpPr>
          <p:nvPr>
            <p:ph type="ftr" sz="quarter" idx="3"/>
          </p:nvPr>
        </p:nvSpPr>
        <p:spPr>
          <a:xfrm>
            <a:off x="4351338" y="6611112"/>
            <a:ext cx="5925232" cy="128016"/>
          </a:xfrm>
        </p:spPr>
        <p:txBody>
          <a:bodyPr/>
          <a:lstStyle/>
          <a:p>
            <a:r>
              <a:rPr lang="en-US"/>
              <a:t>Innovation with Integrity</a:t>
            </a:r>
            <a:endParaRPr lang="en-US" dirty="0"/>
          </a:p>
        </p:txBody>
      </p:sp>
      <p:sp>
        <p:nvSpPr>
          <p:cNvPr id="11" name="文本框 10"/>
          <p:cNvSpPr txBox="1"/>
          <p:nvPr/>
        </p:nvSpPr>
        <p:spPr>
          <a:xfrm>
            <a:off x="4470400" y="209550"/>
            <a:ext cx="6096000" cy="1778000"/>
          </a:xfrm>
          <a:prstGeom prst="rect">
            <a:avLst/>
          </a:prstGeom>
        </p:spPr>
        <p:txBody>
          <a:bodyPr vert="horz" wrap="square" lIns="0" tIns="0" rIns="0" bIns="0" rtlCol="0" anchor="t">
            <a:noAutofit/>
          </a:bodyPr>
          <a:p>
            <a:pPr marL="0" indent="0" algn="l">
              <a:buNone/>
            </a:pPr>
            <a:endPar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1.</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可视化设置选择：</a:t>
            </a:r>
            <a:r>
              <a:rPr lang="zh-CN" altLang="en-US" sz="1600" b="1" dirty="0" smtClean="0">
                <a:latin typeface="宋体" panose="02010600030101010101" pitchFamily="2" charset="-122"/>
                <a:ea typeface="宋体" panose="02010600030101010101" pitchFamily="2" charset="-122"/>
                <a:cs typeface="宋体" panose="02010600030101010101" pitchFamily="2" charset="-122"/>
                <a:sym typeface="+mn-ea"/>
              </a:rPr>
              <a:t>反射</a:t>
            </a:r>
            <a:endPar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2.</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点击：</a:t>
            </a:r>
            <a:r>
              <a:rPr lang="zh-CN" altLang="en-US" sz="1600" b="1" dirty="0" smtClean="0">
                <a:latin typeface="宋体" panose="02010600030101010101" pitchFamily="2" charset="-122"/>
                <a:ea typeface="宋体" panose="02010600030101010101" pitchFamily="2" charset="-122"/>
                <a:cs typeface="宋体" panose="02010600030101010101" pitchFamily="2" charset="-122"/>
                <a:sym typeface="+mn-ea"/>
              </a:rPr>
              <a:t>清洁</a:t>
            </a:r>
            <a:r>
              <a:rPr lang="en-US" altLang="zh-CN" sz="1600" b="1" dirty="0" smtClean="0">
                <a:latin typeface="宋体" panose="02010600030101010101" pitchFamily="2" charset="-122"/>
                <a:ea typeface="宋体" panose="02010600030101010101" pitchFamily="2" charset="-122"/>
                <a:cs typeface="宋体" panose="02010600030101010101" pitchFamily="2" charset="-122"/>
                <a:sym typeface="+mn-ea"/>
              </a:rPr>
              <a:t>ATR</a:t>
            </a:r>
            <a:r>
              <a:rPr lang="zh-CN" altLang="en-US" sz="1600" b="1" dirty="0" smtClean="0">
                <a:latin typeface="宋体" panose="02010600030101010101" pitchFamily="2" charset="-122"/>
                <a:ea typeface="宋体" panose="02010600030101010101" pitchFamily="2" charset="-122"/>
                <a:cs typeface="宋体" panose="02010600030101010101" pitchFamily="2" charset="-122"/>
                <a:sym typeface="+mn-ea"/>
              </a:rPr>
              <a:t>晶体</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3.ATR</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从物镜伸出，用擦镜纸张沾点无水乙醇，轻柔擦拭干净晶体</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4.</a:t>
            </a:r>
            <a:r>
              <a:rPr lang="zh-CN" sz="1600" dirty="0" smtClean="0">
                <a:latin typeface="宋体" panose="02010600030101010101" pitchFamily="2" charset="-122"/>
                <a:ea typeface="宋体" panose="02010600030101010101" pitchFamily="2" charset="-122"/>
                <a:cs typeface="宋体" panose="02010600030101010101" pitchFamily="2" charset="-122"/>
                <a:sym typeface="+mn-ea"/>
              </a:rPr>
              <a:t>点击：</a:t>
            </a:r>
            <a:r>
              <a:rPr lang="en-US" altLang="zh-CN" sz="1600" b="1" dirty="0" smtClean="0">
                <a:latin typeface="宋体" panose="02010600030101010101" pitchFamily="2" charset="-122"/>
                <a:ea typeface="宋体" panose="02010600030101010101" pitchFamily="2" charset="-122"/>
                <a:cs typeface="宋体" panose="02010600030101010101" pitchFamily="2" charset="-122"/>
                <a:sym typeface="+mn-ea"/>
              </a:rPr>
              <a:t>ATR</a:t>
            </a:r>
            <a:r>
              <a:rPr lang="zh-CN" altLang="en-US" sz="1600" b="1" dirty="0" smtClean="0">
                <a:latin typeface="宋体" panose="02010600030101010101" pitchFamily="2" charset="-122"/>
                <a:ea typeface="宋体" panose="02010600030101010101" pitchFamily="2" charset="-122"/>
                <a:cs typeface="宋体" panose="02010600030101010101" pitchFamily="2" charset="-122"/>
                <a:sym typeface="+mn-ea"/>
              </a:rPr>
              <a:t>晶体已准备好</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a:t>
            </a: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ATR</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缩回</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物镜</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5.</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下一步</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2" name="图片 1"/>
          <p:cNvPicPr>
            <a:picLocks noChangeAspect="1"/>
          </p:cNvPicPr>
          <p:nvPr/>
        </p:nvPicPr>
        <p:blipFill>
          <a:blip r:embed="rId1"/>
          <a:stretch>
            <a:fillRect/>
          </a:stretch>
        </p:blipFill>
        <p:spPr>
          <a:xfrm>
            <a:off x="247015" y="2047875"/>
            <a:ext cx="1729105" cy="4032250"/>
          </a:xfrm>
          <a:prstGeom prst="rect">
            <a:avLst/>
          </a:prstGeom>
        </p:spPr>
      </p:pic>
      <p:pic>
        <p:nvPicPr>
          <p:cNvPr id="10" name="图片 9"/>
          <p:cNvPicPr>
            <a:picLocks noChangeAspect="1"/>
          </p:cNvPicPr>
          <p:nvPr/>
        </p:nvPicPr>
        <p:blipFill>
          <a:blip r:embed="rId2"/>
          <a:stretch>
            <a:fillRect/>
          </a:stretch>
        </p:blipFill>
        <p:spPr>
          <a:xfrm>
            <a:off x="2159000" y="2084070"/>
            <a:ext cx="2110105" cy="2773045"/>
          </a:xfrm>
          <a:prstGeom prst="rect">
            <a:avLst/>
          </a:prstGeom>
        </p:spPr>
      </p:pic>
      <p:pic>
        <p:nvPicPr>
          <p:cNvPr id="12" name="图片 11"/>
          <p:cNvPicPr>
            <a:picLocks noChangeAspect="1"/>
          </p:cNvPicPr>
          <p:nvPr/>
        </p:nvPicPr>
        <p:blipFill>
          <a:blip r:embed="rId3"/>
          <a:stretch>
            <a:fillRect/>
          </a:stretch>
        </p:blipFill>
        <p:spPr>
          <a:xfrm>
            <a:off x="4558030" y="2047875"/>
            <a:ext cx="1717040" cy="3893820"/>
          </a:xfrm>
          <a:prstGeom prst="rect">
            <a:avLst/>
          </a:prstGeom>
        </p:spPr>
      </p:pic>
      <p:pic>
        <p:nvPicPr>
          <p:cNvPr id="13" name="图片 12"/>
          <p:cNvPicPr>
            <a:picLocks noChangeAspect="1"/>
          </p:cNvPicPr>
          <p:nvPr/>
        </p:nvPicPr>
        <p:blipFill>
          <a:blip r:embed="rId4"/>
          <a:stretch>
            <a:fillRect/>
          </a:stretch>
        </p:blipFill>
        <p:spPr>
          <a:xfrm>
            <a:off x="6464300" y="2084070"/>
            <a:ext cx="1987550" cy="3749040"/>
          </a:xfrm>
          <a:prstGeom prst="rect">
            <a:avLst/>
          </a:prstGeom>
        </p:spPr>
      </p:pic>
      <p:sp>
        <p:nvSpPr>
          <p:cNvPr id="21" name="文本框 20"/>
          <p:cNvSpPr txBox="1"/>
          <p:nvPr/>
        </p:nvSpPr>
        <p:spPr>
          <a:xfrm>
            <a:off x="275590" y="2657475"/>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1.</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5" name="文本框 4"/>
          <p:cNvSpPr txBox="1"/>
          <p:nvPr/>
        </p:nvSpPr>
        <p:spPr>
          <a:xfrm>
            <a:off x="646430" y="5695950"/>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2.</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8" name="文本框 17"/>
          <p:cNvSpPr txBox="1"/>
          <p:nvPr/>
        </p:nvSpPr>
        <p:spPr>
          <a:xfrm>
            <a:off x="2863850" y="3183255"/>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3.</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9" name="文本框 18"/>
          <p:cNvSpPr txBox="1"/>
          <p:nvPr/>
        </p:nvSpPr>
        <p:spPr>
          <a:xfrm>
            <a:off x="4932045" y="5587365"/>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4.</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4" name="文本框 13"/>
          <p:cNvSpPr txBox="1"/>
          <p:nvPr/>
        </p:nvSpPr>
        <p:spPr>
          <a:xfrm>
            <a:off x="7489825" y="5545455"/>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4.</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71120" y="1771015"/>
            <a:ext cx="5962650" cy="4839970"/>
          </a:xfrm>
          <a:prstGeom prst="rect">
            <a:avLst/>
          </a:prstGeom>
        </p:spPr>
      </p:pic>
      <p:sp>
        <p:nvSpPr>
          <p:cNvPr id="3" name="Title 2"/>
          <p:cNvSpPr>
            <a:spLocks noGrp="1"/>
          </p:cNvSpPr>
          <p:nvPr>
            <p:ph type="title"/>
          </p:nvPr>
        </p:nvSpPr>
        <p:spPr>
          <a:xfrm>
            <a:off x="558165" y="650240"/>
            <a:ext cx="6002020" cy="478790"/>
          </a:xfrm>
        </p:spPr>
        <p:txBody>
          <a:bodyPr wrap="square">
            <a:noAutofit/>
          </a:bodyPr>
          <a:lstStyle/>
          <a:p>
            <a:r>
              <a:rPr lang="en-US" altLang="zh-CN">
                <a:latin typeface="微软雅黑" panose="020B0503020204020204" charset="-122"/>
                <a:ea typeface="微软雅黑" panose="020B0503020204020204" charset="-122"/>
                <a:sym typeface="+mn-ea"/>
              </a:rPr>
              <a:t>ATR</a:t>
            </a:r>
            <a:r>
              <a:rPr lang="en-US" altLang="zh-CN">
                <a:latin typeface="微软雅黑" panose="020B0503020204020204" charset="-122"/>
                <a:ea typeface="微软雅黑" panose="020B0503020204020204" charset="-122"/>
                <a:sym typeface="+mn-ea"/>
              </a:rPr>
              <a:t>——3</a:t>
            </a:r>
            <a:r>
              <a:rPr lang="zh-CN" altLang="en-US">
                <a:latin typeface="微软雅黑" panose="020B0503020204020204" charset="-122"/>
                <a:ea typeface="微软雅黑" panose="020B0503020204020204" charset="-122"/>
                <a:sym typeface="+mn-ea"/>
              </a:rPr>
              <a:t>、样品</a:t>
            </a:r>
            <a:r>
              <a:rPr lang="zh-CN" altLang="en-US">
                <a:latin typeface="微软雅黑" panose="020B0503020204020204" charset="-122"/>
                <a:ea typeface="微软雅黑" panose="020B0503020204020204" charset="-122"/>
                <a:sym typeface="+mn-ea"/>
              </a:rPr>
              <a:t>聚焦，拍摄图像</a:t>
            </a:r>
            <a:endParaRPr lang="zh-CN" altLang="en-US">
              <a:latin typeface="微软雅黑" panose="020B0503020204020204" charset="-122"/>
              <a:ea typeface="微软雅黑" panose="020B0503020204020204" charset="-122"/>
              <a:sym typeface="+mn-ea"/>
            </a:endParaRPr>
          </a:p>
        </p:txBody>
      </p:sp>
      <p:sp>
        <p:nvSpPr>
          <p:cNvPr id="6" name="Date Placeholder 5"/>
          <p:cNvSpPr>
            <a:spLocks noGrp="1"/>
          </p:cNvSpPr>
          <p:nvPr>
            <p:ph type="dt" sz="half" idx="2"/>
          </p:nvPr>
        </p:nvSpPr>
        <p:spPr>
          <a:xfrm>
            <a:off x="10340579" y="6611112"/>
            <a:ext cx="979694" cy="128016"/>
          </a:xfrm>
        </p:spPr>
        <p:txBody>
          <a:bodyPr/>
          <a:lstStyle/>
          <a:p>
            <a:fld id="{55154DFE-FC5A-4B34-B07C-D747536CE96D}" type="datetime3">
              <a:rPr lang="en-US" smtClean="0"/>
            </a:fld>
            <a:endParaRPr lang="en-US" dirty="0"/>
          </a:p>
        </p:txBody>
      </p:sp>
      <p:sp>
        <p:nvSpPr>
          <p:cNvPr id="7" name="Slide Number Placeholder 6"/>
          <p:cNvSpPr>
            <a:spLocks noGrp="1"/>
          </p:cNvSpPr>
          <p:nvPr>
            <p:ph type="sldNum" sz="quarter" idx="4"/>
          </p:nvPr>
        </p:nvSpPr>
        <p:spPr>
          <a:xfrm>
            <a:off x="11384280" y="6611112"/>
            <a:ext cx="291782" cy="128016"/>
          </a:xfrm>
        </p:spPr>
        <p:txBody>
          <a:bodyPr/>
          <a:lstStyle/>
          <a:p>
            <a:fld id="{A520213A-032B-FE42-940A-86A4C9AC44D3}" type="slidenum">
              <a:rPr lang="en-US" smtClean="0"/>
            </a:fld>
            <a:endParaRPr lang="en-US" dirty="0"/>
          </a:p>
        </p:txBody>
      </p:sp>
      <p:sp>
        <p:nvSpPr>
          <p:cNvPr id="8" name="Footer Placeholder 7"/>
          <p:cNvSpPr>
            <a:spLocks noGrp="1"/>
          </p:cNvSpPr>
          <p:nvPr>
            <p:ph type="ftr" sz="quarter" idx="3"/>
          </p:nvPr>
        </p:nvSpPr>
        <p:spPr>
          <a:xfrm>
            <a:off x="4351338" y="6611112"/>
            <a:ext cx="5925232" cy="128016"/>
          </a:xfrm>
        </p:spPr>
        <p:txBody>
          <a:bodyPr/>
          <a:lstStyle/>
          <a:p>
            <a:r>
              <a:rPr lang="en-US"/>
              <a:t>Innovation with Integrity</a:t>
            </a:r>
            <a:endParaRPr lang="en-US" dirty="0"/>
          </a:p>
        </p:txBody>
      </p:sp>
      <p:sp>
        <p:nvSpPr>
          <p:cNvPr id="4" name="文本框 3"/>
          <p:cNvSpPr txBox="1"/>
          <p:nvPr/>
        </p:nvSpPr>
        <p:spPr>
          <a:xfrm>
            <a:off x="5288280" y="47625"/>
            <a:ext cx="6610350" cy="1723390"/>
          </a:xfrm>
          <a:prstGeom prst="rect">
            <a:avLst/>
          </a:prstGeom>
        </p:spPr>
        <p:txBody>
          <a:bodyPr vert="horz" wrap="square" lIns="0" tIns="0" rIns="0" bIns="0" rtlCol="0" anchor="t">
            <a:spAutoFit/>
          </a:bodyPr>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1.</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可视化设置选择：</a:t>
            </a:r>
            <a:r>
              <a:rPr lang="zh-CN" altLang="en-US" sz="1600" b="1" dirty="0" smtClean="0">
                <a:latin typeface="宋体" panose="02010600030101010101" pitchFamily="2" charset="-122"/>
                <a:ea typeface="宋体" panose="02010600030101010101" pitchFamily="2" charset="-122"/>
                <a:cs typeface="宋体" panose="02010600030101010101" pitchFamily="2" charset="-122"/>
                <a:sym typeface="+mn-ea"/>
              </a:rPr>
              <a:t>反射</a:t>
            </a:r>
            <a:endPar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2.</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通过调节合适的亮度和移动、</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旋转操控杆，</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  </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对样品聚焦，</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并移动搜索感兴趣的样品区域。</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3.</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可以对要拍摄的图片进行</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命名</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4.</a:t>
            </a:r>
            <a:r>
              <a:rPr lang="zh-CN" altLang="en-US" sz="1600">
                <a:solidFill>
                  <a:srgbClr val="000000"/>
                </a:solidFill>
                <a:latin typeface="宋体" panose="02010600030101010101" pitchFamily="2" charset="-122"/>
                <a:ea typeface="宋体" panose="02010600030101010101" pitchFamily="2" charset="-122"/>
                <a:sym typeface="+mn-ea"/>
              </a:rPr>
              <a:t>点击：</a:t>
            </a:r>
            <a:r>
              <a:rPr lang="zh-CN" altLang="en-US" sz="1600" b="1">
                <a:solidFill>
                  <a:srgbClr val="000000"/>
                </a:solidFill>
                <a:latin typeface="宋体" panose="02010600030101010101" pitchFamily="2" charset="-122"/>
                <a:ea typeface="宋体" panose="02010600030101010101" pitchFamily="2" charset="-122"/>
                <a:sym typeface="+mn-ea"/>
              </a:rPr>
              <a:t>单张图像</a:t>
            </a:r>
            <a:r>
              <a:rPr lang="zh-CN" altLang="en-US" sz="1600">
                <a:solidFill>
                  <a:srgbClr val="000000"/>
                </a:solidFill>
                <a:latin typeface="宋体" panose="02010600030101010101" pitchFamily="2" charset="-122"/>
                <a:ea typeface="宋体" panose="02010600030101010101" pitchFamily="2" charset="-122"/>
                <a:sym typeface="+mn-ea"/>
              </a:rPr>
              <a:t>按键。之后，在实时视图</a:t>
            </a:r>
            <a:r>
              <a:rPr lang="zh-CN" altLang="en-US" sz="1600" b="1">
                <a:solidFill>
                  <a:srgbClr val="000000"/>
                </a:solidFill>
                <a:latin typeface="宋体" panose="02010600030101010101" pitchFamily="2" charset="-122"/>
                <a:ea typeface="宋体" panose="02010600030101010101" pitchFamily="2" charset="-122"/>
                <a:sym typeface="+mn-ea"/>
              </a:rPr>
              <a:t>右侧</a:t>
            </a:r>
            <a:r>
              <a:rPr lang="zh-CN" altLang="en-US" sz="1600">
                <a:solidFill>
                  <a:srgbClr val="000000"/>
                </a:solidFill>
                <a:latin typeface="宋体" panose="02010600030101010101" pitchFamily="2" charset="-122"/>
                <a:ea typeface="宋体" panose="02010600030101010101" pitchFamily="2" charset="-122"/>
                <a:sym typeface="+mn-ea"/>
              </a:rPr>
              <a:t>会自动新增一个</a:t>
            </a:r>
            <a:endParaRPr lang="zh-CN" altLang="en-US" sz="1600">
              <a:solidFill>
                <a:srgbClr val="000000"/>
              </a:solidFill>
              <a:latin typeface="宋体" panose="02010600030101010101" pitchFamily="2" charset="-122"/>
              <a:ea typeface="宋体" panose="02010600030101010101" pitchFamily="2" charset="-122"/>
              <a:sym typeface="+mn-ea"/>
            </a:endParaRPr>
          </a:p>
          <a:p>
            <a:pPr marL="0" indent="0" algn="l">
              <a:buNone/>
            </a:pPr>
            <a:r>
              <a:rPr lang="en-US" altLang="zh-CN" sz="1600">
                <a:solidFill>
                  <a:srgbClr val="000000"/>
                </a:solidFill>
                <a:latin typeface="宋体" panose="02010600030101010101" pitchFamily="2" charset="-122"/>
                <a:ea typeface="宋体" panose="02010600030101010101" pitchFamily="2" charset="-122"/>
                <a:sym typeface="+mn-ea"/>
              </a:rPr>
              <a:t>  </a:t>
            </a:r>
            <a:r>
              <a:rPr lang="zh-CN" altLang="en-US" sz="1600">
                <a:solidFill>
                  <a:srgbClr val="000000"/>
                </a:solidFill>
                <a:latin typeface="宋体" panose="02010600030101010101" pitchFamily="2" charset="-122"/>
                <a:ea typeface="宋体" panose="02010600030101010101" pitchFamily="2" charset="-122"/>
                <a:sym typeface="+mn-ea"/>
              </a:rPr>
              <a:t>轮廓图</a:t>
            </a:r>
            <a:r>
              <a:rPr lang="zh-CN" altLang="en-US" sz="1600" b="1">
                <a:solidFill>
                  <a:srgbClr val="000000"/>
                </a:solidFill>
                <a:latin typeface="宋体" panose="02010600030101010101" pitchFamily="2" charset="-122"/>
                <a:ea typeface="宋体" panose="02010600030101010101" pitchFamily="2" charset="-122"/>
                <a:sym typeface="+mn-ea"/>
              </a:rPr>
              <a:t>子窗口</a:t>
            </a:r>
            <a:r>
              <a:rPr lang="zh-CN" altLang="en-US" sz="1600">
                <a:solidFill>
                  <a:srgbClr val="000000"/>
                </a:solidFill>
                <a:latin typeface="宋体" panose="02010600030101010101" pitchFamily="2" charset="-122"/>
                <a:ea typeface="宋体" panose="02010600030101010101" pitchFamily="2" charset="-122"/>
                <a:sym typeface="+mn-ea"/>
              </a:rPr>
              <a:t>，其中显示摄取的单张图像</a:t>
            </a:r>
            <a:endParaRPr lang="zh-CN" altLang="en-US" sz="1600">
              <a:solidFill>
                <a:srgbClr val="000000"/>
              </a:solidFill>
              <a:latin typeface="宋体" panose="02010600030101010101" pitchFamily="2" charset="-122"/>
              <a:ea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5.</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下一步</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3" name="文本框 12"/>
          <p:cNvSpPr txBox="1"/>
          <p:nvPr/>
        </p:nvSpPr>
        <p:spPr>
          <a:xfrm>
            <a:off x="42545" y="2183130"/>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1.</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8" name="文本框 17"/>
          <p:cNvSpPr txBox="1"/>
          <p:nvPr/>
        </p:nvSpPr>
        <p:spPr>
          <a:xfrm>
            <a:off x="4427855" y="4217035"/>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2.</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9" name="文本框 18"/>
          <p:cNvSpPr txBox="1"/>
          <p:nvPr/>
        </p:nvSpPr>
        <p:spPr>
          <a:xfrm>
            <a:off x="584835" y="3625850"/>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3.</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0" name="文本框 19"/>
          <p:cNvSpPr txBox="1"/>
          <p:nvPr/>
        </p:nvSpPr>
        <p:spPr>
          <a:xfrm>
            <a:off x="325755" y="3971290"/>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4.</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5" name="图片 4"/>
          <p:cNvPicPr>
            <a:picLocks noChangeAspect="1"/>
          </p:cNvPicPr>
          <p:nvPr/>
        </p:nvPicPr>
        <p:blipFill>
          <a:blip r:embed="rId2"/>
          <a:stretch>
            <a:fillRect/>
          </a:stretch>
        </p:blipFill>
        <p:spPr>
          <a:xfrm>
            <a:off x="6127115" y="1795145"/>
            <a:ext cx="2971165" cy="4776470"/>
          </a:xfrm>
          <a:prstGeom prst="rect">
            <a:avLst/>
          </a:prstGeom>
        </p:spPr>
      </p:pic>
      <p:pic>
        <p:nvPicPr>
          <p:cNvPr id="9" name="图片 8"/>
          <p:cNvPicPr>
            <a:picLocks noChangeAspect="1"/>
          </p:cNvPicPr>
          <p:nvPr/>
        </p:nvPicPr>
        <p:blipFill>
          <a:blip r:embed="rId3"/>
          <a:stretch>
            <a:fillRect/>
          </a:stretch>
        </p:blipFill>
        <p:spPr>
          <a:xfrm>
            <a:off x="9191625" y="1903095"/>
            <a:ext cx="1992630" cy="4479925"/>
          </a:xfrm>
          <a:prstGeom prst="rect">
            <a:avLst/>
          </a:prstGeom>
        </p:spPr>
      </p:pic>
      <p:sp>
        <p:nvSpPr>
          <p:cNvPr id="21" name="文本框 20"/>
          <p:cNvSpPr txBox="1"/>
          <p:nvPr/>
        </p:nvSpPr>
        <p:spPr>
          <a:xfrm>
            <a:off x="10276840" y="5916295"/>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5.</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8165" y="650240"/>
            <a:ext cx="6002020" cy="478790"/>
          </a:xfrm>
        </p:spPr>
        <p:txBody>
          <a:bodyPr wrap="square">
            <a:noAutofit/>
          </a:bodyPr>
          <a:lstStyle/>
          <a:p>
            <a:r>
              <a:rPr lang="en-US" altLang="zh-CN">
                <a:latin typeface="微软雅黑" panose="020B0503020204020204" charset="-122"/>
                <a:ea typeface="微软雅黑" panose="020B0503020204020204" charset="-122"/>
                <a:sym typeface="+mn-ea"/>
              </a:rPr>
              <a:t>ATR</a:t>
            </a:r>
            <a:r>
              <a:rPr lang="en-US" altLang="zh-CN">
                <a:latin typeface="微软雅黑" panose="020B0503020204020204" charset="-122"/>
                <a:ea typeface="微软雅黑" panose="020B0503020204020204" charset="-122"/>
                <a:sym typeface="+mn-ea"/>
              </a:rPr>
              <a:t>——4</a:t>
            </a:r>
            <a:r>
              <a:rPr lang="zh-CN" altLang="en-US">
                <a:latin typeface="微软雅黑" panose="020B0503020204020204" charset="-122"/>
                <a:ea typeface="微软雅黑" panose="020B0503020204020204" charset="-122"/>
                <a:sym typeface="+mn-ea"/>
              </a:rPr>
              <a:t>、选择检测器</a:t>
            </a:r>
            <a:endParaRPr lang="zh-CN" altLang="en-US">
              <a:latin typeface="微软雅黑" panose="020B0503020204020204" charset="-122"/>
              <a:ea typeface="微软雅黑" panose="020B0503020204020204" charset="-122"/>
              <a:sym typeface="+mn-ea"/>
            </a:endParaRPr>
          </a:p>
        </p:txBody>
      </p:sp>
      <p:sp>
        <p:nvSpPr>
          <p:cNvPr id="6" name="Date Placeholder 5"/>
          <p:cNvSpPr>
            <a:spLocks noGrp="1"/>
          </p:cNvSpPr>
          <p:nvPr>
            <p:ph type="dt" sz="half" idx="2"/>
          </p:nvPr>
        </p:nvSpPr>
        <p:spPr>
          <a:xfrm>
            <a:off x="10340579" y="6611112"/>
            <a:ext cx="979694" cy="128016"/>
          </a:xfrm>
        </p:spPr>
        <p:txBody>
          <a:bodyPr/>
          <a:lstStyle/>
          <a:p>
            <a:fld id="{55154DFE-FC5A-4B34-B07C-D747536CE96D}" type="datetime3">
              <a:rPr lang="en-US" smtClean="0"/>
            </a:fld>
            <a:endParaRPr lang="en-US" dirty="0"/>
          </a:p>
        </p:txBody>
      </p:sp>
      <p:sp>
        <p:nvSpPr>
          <p:cNvPr id="7" name="Slide Number Placeholder 6"/>
          <p:cNvSpPr>
            <a:spLocks noGrp="1"/>
          </p:cNvSpPr>
          <p:nvPr>
            <p:ph type="sldNum" sz="quarter" idx="4"/>
          </p:nvPr>
        </p:nvSpPr>
        <p:spPr>
          <a:xfrm>
            <a:off x="11384280" y="6611112"/>
            <a:ext cx="291782" cy="128016"/>
          </a:xfrm>
        </p:spPr>
        <p:txBody>
          <a:bodyPr/>
          <a:lstStyle/>
          <a:p>
            <a:fld id="{A520213A-032B-FE42-940A-86A4C9AC44D3}" type="slidenum">
              <a:rPr lang="en-US" smtClean="0"/>
            </a:fld>
            <a:endParaRPr lang="en-US" dirty="0"/>
          </a:p>
        </p:txBody>
      </p:sp>
      <p:sp>
        <p:nvSpPr>
          <p:cNvPr id="8" name="Footer Placeholder 7"/>
          <p:cNvSpPr>
            <a:spLocks noGrp="1"/>
          </p:cNvSpPr>
          <p:nvPr>
            <p:ph type="ftr" sz="quarter" idx="3"/>
          </p:nvPr>
        </p:nvSpPr>
        <p:spPr>
          <a:xfrm>
            <a:off x="4351338" y="6611112"/>
            <a:ext cx="5925232" cy="128016"/>
          </a:xfrm>
        </p:spPr>
        <p:txBody>
          <a:bodyPr/>
          <a:lstStyle/>
          <a:p>
            <a:r>
              <a:rPr lang="en-US"/>
              <a:t>Innovation with Integrity</a:t>
            </a:r>
            <a:endParaRPr lang="en-US" dirty="0"/>
          </a:p>
        </p:txBody>
      </p:sp>
      <p:sp>
        <p:nvSpPr>
          <p:cNvPr id="5" name="文本框 4"/>
          <p:cNvSpPr txBox="1"/>
          <p:nvPr/>
        </p:nvSpPr>
        <p:spPr>
          <a:xfrm>
            <a:off x="816610" y="1619885"/>
            <a:ext cx="6096000" cy="245745"/>
          </a:xfrm>
          <a:prstGeom prst="rect">
            <a:avLst/>
          </a:prstGeom>
        </p:spPr>
        <p:txBody>
          <a:bodyPr vert="horz" wrap="square" lIns="0" tIns="0" rIns="0" bIns="0" rtlCol="0" anchor="t">
            <a:spAutoFit/>
          </a:bodyPr>
          <a:p>
            <a:pPr marL="0" indent="0" algn="l">
              <a:buNone/>
            </a:pPr>
            <a:r>
              <a:rPr lang="zh-CN" altLang="en-US" sz="1600">
                <a:latin typeface="宋体" panose="02010600030101010101" pitchFamily="2" charset="-122"/>
                <a:ea typeface="宋体" panose="02010600030101010101" pitchFamily="2" charset="-122"/>
                <a:cs typeface="宋体" panose="02010600030101010101" pitchFamily="2" charset="-122"/>
                <a:sym typeface="+mn-ea"/>
              </a:rPr>
              <a:t>选择</a:t>
            </a:r>
            <a:r>
              <a:rPr lang="en-US" altLang="zh-CN" sz="1600">
                <a:latin typeface="宋体" panose="02010600030101010101" pitchFamily="2" charset="-122"/>
                <a:ea typeface="宋体" panose="02010600030101010101" pitchFamily="2" charset="-122"/>
                <a:cs typeface="宋体" panose="02010600030101010101" pitchFamily="2" charset="-122"/>
                <a:sym typeface="+mn-ea"/>
              </a:rPr>
              <a:t>LN-MCT</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检测器时，请提前加入液氮冷却</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4" name="图片 3"/>
          <p:cNvPicPr>
            <a:picLocks noChangeAspect="1"/>
          </p:cNvPicPr>
          <p:nvPr/>
        </p:nvPicPr>
        <p:blipFill>
          <a:blip r:embed="rId1"/>
          <a:stretch>
            <a:fillRect/>
          </a:stretch>
        </p:blipFill>
        <p:spPr>
          <a:xfrm>
            <a:off x="295275" y="2019300"/>
            <a:ext cx="2305050" cy="42100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8165" y="650240"/>
            <a:ext cx="6002020" cy="478790"/>
          </a:xfrm>
        </p:spPr>
        <p:txBody>
          <a:bodyPr wrap="square">
            <a:noAutofit/>
          </a:bodyPr>
          <a:lstStyle/>
          <a:p>
            <a:r>
              <a:rPr lang="en-US" altLang="zh-CN">
                <a:latin typeface="微软雅黑" panose="020B0503020204020204" charset="-122"/>
                <a:ea typeface="微软雅黑" panose="020B0503020204020204" charset="-122"/>
                <a:sym typeface="+mn-ea"/>
              </a:rPr>
              <a:t>ATR</a:t>
            </a:r>
            <a:r>
              <a:rPr lang="en-US" altLang="zh-CN">
                <a:latin typeface="微软雅黑" panose="020B0503020204020204" charset="-122"/>
                <a:ea typeface="微软雅黑" panose="020B0503020204020204" charset="-122"/>
                <a:sym typeface="+mn-ea"/>
              </a:rPr>
              <a:t>——5</a:t>
            </a:r>
            <a:r>
              <a:rPr lang="zh-CN" altLang="en-US">
                <a:latin typeface="微软雅黑" panose="020B0503020204020204" charset="-122"/>
                <a:ea typeface="微软雅黑" panose="020B0503020204020204" charset="-122"/>
                <a:sym typeface="+mn-ea"/>
              </a:rPr>
              <a:t>、</a:t>
            </a:r>
            <a:r>
              <a:rPr lang="zh-CN" altLang="en-US">
                <a:latin typeface="微软雅黑" panose="020B0503020204020204" charset="-122"/>
                <a:ea typeface="微软雅黑" panose="020B0503020204020204" charset="-122"/>
                <a:sym typeface="+mn-ea"/>
              </a:rPr>
              <a:t>设置测量</a:t>
            </a:r>
            <a:r>
              <a:rPr lang="zh-CN" altLang="en-US">
                <a:latin typeface="微软雅黑" panose="020B0503020204020204" charset="-122"/>
                <a:ea typeface="微软雅黑" panose="020B0503020204020204" charset="-122"/>
                <a:sym typeface="+mn-ea"/>
              </a:rPr>
              <a:t>通道</a:t>
            </a:r>
            <a:endParaRPr lang="zh-CN" altLang="en-US">
              <a:latin typeface="微软雅黑" panose="020B0503020204020204" charset="-122"/>
              <a:ea typeface="微软雅黑" panose="020B0503020204020204" charset="-122"/>
              <a:sym typeface="+mn-ea"/>
            </a:endParaRPr>
          </a:p>
        </p:txBody>
      </p:sp>
      <p:sp>
        <p:nvSpPr>
          <p:cNvPr id="6" name="Date Placeholder 5"/>
          <p:cNvSpPr>
            <a:spLocks noGrp="1"/>
          </p:cNvSpPr>
          <p:nvPr>
            <p:ph type="dt" sz="half" idx="2"/>
          </p:nvPr>
        </p:nvSpPr>
        <p:spPr>
          <a:xfrm>
            <a:off x="10340579" y="6611112"/>
            <a:ext cx="979694" cy="128016"/>
          </a:xfrm>
        </p:spPr>
        <p:txBody>
          <a:bodyPr/>
          <a:lstStyle/>
          <a:p>
            <a:fld id="{55154DFE-FC5A-4B34-B07C-D747536CE96D}" type="datetime3">
              <a:rPr lang="en-US" smtClean="0"/>
            </a:fld>
            <a:endParaRPr lang="en-US" dirty="0"/>
          </a:p>
        </p:txBody>
      </p:sp>
      <p:sp>
        <p:nvSpPr>
          <p:cNvPr id="7" name="Slide Number Placeholder 6"/>
          <p:cNvSpPr>
            <a:spLocks noGrp="1"/>
          </p:cNvSpPr>
          <p:nvPr>
            <p:ph type="sldNum" sz="quarter" idx="4"/>
          </p:nvPr>
        </p:nvSpPr>
        <p:spPr>
          <a:xfrm>
            <a:off x="11384280" y="6611112"/>
            <a:ext cx="291782" cy="128016"/>
          </a:xfrm>
        </p:spPr>
        <p:txBody>
          <a:bodyPr/>
          <a:lstStyle/>
          <a:p>
            <a:fld id="{A520213A-032B-FE42-940A-86A4C9AC44D3}" type="slidenum">
              <a:rPr lang="en-US" smtClean="0"/>
            </a:fld>
            <a:endParaRPr lang="en-US" dirty="0"/>
          </a:p>
        </p:txBody>
      </p:sp>
      <p:sp>
        <p:nvSpPr>
          <p:cNvPr id="8" name="Footer Placeholder 7"/>
          <p:cNvSpPr>
            <a:spLocks noGrp="1"/>
          </p:cNvSpPr>
          <p:nvPr>
            <p:ph type="ftr" sz="quarter" idx="3"/>
          </p:nvPr>
        </p:nvSpPr>
        <p:spPr>
          <a:xfrm>
            <a:off x="4351338" y="6611112"/>
            <a:ext cx="5925232" cy="128016"/>
          </a:xfrm>
        </p:spPr>
        <p:txBody>
          <a:bodyPr/>
          <a:lstStyle/>
          <a:p>
            <a:r>
              <a:rPr lang="en-US"/>
              <a:t>Innovation with Integrity</a:t>
            </a:r>
            <a:endParaRPr lang="en-US" dirty="0"/>
          </a:p>
        </p:txBody>
      </p:sp>
      <p:sp>
        <p:nvSpPr>
          <p:cNvPr id="4" name="文本框 3"/>
          <p:cNvSpPr txBox="1"/>
          <p:nvPr/>
        </p:nvSpPr>
        <p:spPr>
          <a:xfrm>
            <a:off x="5079365" y="474345"/>
            <a:ext cx="5727065" cy="830580"/>
          </a:xfrm>
          <a:prstGeom prst="rect">
            <a:avLst/>
          </a:prstGeom>
        </p:spPr>
        <p:txBody>
          <a:bodyPr vert="horz" wrap="square" lIns="0" tIns="0" rIns="0" bIns="0" rtlCol="0" anchor="t">
            <a:spAutoFit/>
          </a:bodyPr>
          <a:p>
            <a:pPr marL="0" indent="0" algn="l">
              <a:buNone/>
            </a:pPr>
            <a:r>
              <a:rPr lang="en-US" altLang="zh-CN" dirty="0" smtClean="0">
                <a:latin typeface="宋体" panose="02010600030101010101" pitchFamily="2" charset="-122"/>
                <a:ea typeface="宋体" panose="02010600030101010101" pitchFamily="2" charset="-122"/>
                <a:cs typeface="宋体" panose="02010600030101010101" pitchFamily="2" charset="-122"/>
                <a:sym typeface="+mn-ea"/>
              </a:rPr>
              <a:t>1.</a:t>
            </a:r>
            <a:r>
              <a:rPr lang="zh-CN" altLang="en-US" dirty="0" smtClean="0">
                <a:latin typeface="宋体" panose="02010600030101010101" pitchFamily="2" charset="-122"/>
                <a:ea typeface="宋体" panose="02010600030101010101" pitchFamily="2" charset="-122"/>
                <a:cs typeface="宋体" panose="02010600030101010101" pitchFamily="2" charset="-122"/>
                <a:sym typeface="+mn-ea"/>
              </a:rPr>
              <a:t>测试通道选择：</a:t>
            </a:r>
            <a:r>
              <a:rPr lang="en-US" altLang="zh-CN" b="1" dirty="0" smtClean="0">
                <a:latin typeface="宋体" panose="02010600030101010101" pitchFamily="2" charset="-122"/>
                <a:ea typeface="宋体" panose="02010600030101010101" pitchFamily="2" charset="-122"/>
                <a:cs typeface="宋体" panose="02010600030101010101" pitchFamily="2" charset="-122"/>
                <a:sym typeface="+mn-ea"/>
              </a:rPr>
              <a:t>ATR</a:t>
            </a:r>
            <a:endParaRPr lang="zh-CN" altLang="en-US" b="1"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dirty="0" smtClean="0">
                <a:latin typeface="宋体" panose="02010600030101010101" pitchFamily="2" charset="-122"/>
                <a:ea typeface="宋体" panose="02010600030101010101" pitchFamily="2" charset="-122"/>
                <a:cs typeface="宋体" panose="02010600030101010101" pitchFamily="2" charset="-122"/>
                <a:sym typeface="+mn-ea"/>
              </a:rPr>
              <a:t>2.</a:t>
            </a:r>
            <a:r>
              <a:rPr lang="zh-CN" altLang="en-US" dirty="0" smtClean="0">
                <a:latin typeface="宋体" panose="02010600030101010101" pitchFamily="2" charset="-122"/>
                <a:ea typeface="宋体" panose="02010600030101010101" pitchFamily="2" charset="-122"/>
                <a:cs typeface="宋体" panose="02010600030101010101" pitchFamily="2" charset="-122"/>
                <a:sym typeface="+mn-ea"/>
              </a:rPr>
              <a:t>有跳出调入方法框时，请选择对应的</a:t>
            </a:r>
            <a:r>
              <a:rPr lang="zh-CN" altLang="en-US" dirty="0" smtClean="0">
                <a:latin typeface="宋体" panose="02010600030101010101" pitchFamily="2" charset="-122"/>
                <a:ea typeface="宋体" panose="02010600030101010101" pitchFamily="2" charset="-122"/>
                <a:cs typeface="宋体" panose="02010600030101010101" pitchFamily="2" charset="-122"/>
                <a:sym typeface="+mn-ea"/>
              </a:rPr>
              <a:t>方法</a:t>
            </a:r>
            <a:endParaRPr lang="zh-CN" altLang="en-US"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dirty="0" smtClean="0">
                <a:latin typeface="宋体" panose="02010600030101010101" pitchFamily="2" charset="-122"/>
                <a:ea typeface="宋体" panose="02010600030101010101" pitchFamily="2" charset="-122"/>
                <a:cs typeface="宋体" panose="02010600030101010101" pitchFamily="2" charset="-122"/>
                <a:sym typeface="+mn-ea"/>
              </a:rPr>
              <a:t>3.</a:t>
            </a:r>
            <a:r>
              <a:rPr lang="zh-CN" altLang="en-US" dirty="0" smtClean="0">
                <a:latin typeface="宋体" panose="02010600030101010101" pitchFamily="2" charset="-122"/>
                <a:ea typeface="宋体" panose="02010600030101010101" pitchFamily="2" charset="-122"/>
                <a:cs typeface="宋体" panose="02010600030101010101" pitchFamily="2" charset="-122"/>
                <a:sym typeface="+mn-ea"/>
              </a:rPr>
              <a:t>测量方法可以在高级测量选项里设置对应的</a:t>
            </a:r>
            <a:r>
              <a:rPr lang="zh-CN" altLang="en-US" dirty="0" smtClean="0">
                <a:latin typeface="宋体" panose="02010600030101010101" pitchFamily="2" charset="-122"/>
                <a:ea typeface="宋体" panose="02010600030101010101" pitchFamily="2" charset="-122"/>
                <a:cs typeface="宋体" panose="02010600030101010101" pitchFamily="2" charset="-122"/>
                <a:sym typeface="+mn-ea"/>
              </a:rPr>
              <a:t>参数</a:t>
            </a:r>
            <a:endParaRPr lang="zh-CN" altLang="en-US" dirty="0" smtClean="0">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2" name="图片 1"/>
          <p:cNvPicPr>
            <a:picLocks noChangeAspect="1"/>
          </p:cNvPicPr>
          <p:nvPr/>
        </p:nvPicPr>
        <p:blipFill>
          <a:blip r:embed="rId1"/>
          <a:stretch>
            <a:fillRect/>
          </a:stretch>
        </p:blipFill>
        <p:spPr>
          <a:xfrm>
            <a:off x="7114540" y="1701165"/>
            <a:ext cx="619125" cy="552450"/>
          </a:xfrm>
          <a:prstGeom prst="rect">
            <a:avLst/>
          </a:prstGeom>
        </p:spPr>
      </p:pic>
      <p:sp>
        <p:nvSpPr>
          <p:cNvPr id="11" name="文本框 10"/>
          <p:cNvSpPr txBox="1"/>
          <p:nvPr/>
        </p:nvSpPr>
        <p:spPr>
          <a:xfrm>
            <a:off x="6884670" y="1854200"/>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3.</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5" name="图片 4"/>
          <p:cNvPicPr>
            <a:picLocks noChangeAspect="1"/>
          </p:cNvPicPr>
          <p:nvPr/>
        </p:nvPicPr>
        <p:blipFill>
          <a:blip r:embed="rId2"/>
          <a:stretch>
            <a:fillRect/>
          </a:stretch>
        </p:blipFill>
        <p:spPr>
          <a:xfrm>
            <a:off x="27940" y="1854200"/>
            <a:ext cx="1824990" cy="3765550"/>
          </a:xfrm>
          <a:prstGeom prst="rect">
            <a:avLst/>
          </a:prstGeom>
        </p:spPr>
      </p:pic>
      <p:sp>
        <p:nvSpPr>
          <p:cNvPr id="15" name="文本框 14"/>
          <p:cNvSpPr txBox="1"/>
          <p:nvPr/>
        </p:nvSpPr>
        <p:spPr>
          <a:xfrm>
            <a:off x="458470" y="4326255"/>
            <a:ext cx="370840" cy="274320"/>
          </a:xfrm>
          <a:prstGeom prst="rect">
            <a:avLst/>
          </a:prstGeom>
        </p:spPr>
        <p:txBody>
          <a:bodyPr vert="horz" wrap="square" lIns="0" tIns="0" rIns="0" bIns="0" rtlCol="0" anchor="t">
            <a:no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1.</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10" name="图片 9"/>
          <p:cNvPicPr>
            <a:picLocks noChangeAspect="1"/>
          </p:cNvPicPr>
          <p:nvPr/>
        </p:nvPicPr>
        <p:blipFill>
          <a:blip r:embed="rId3"/>
          <a:stretch>
            <a:fillRect/>
          </a:stretch>
        </p:blipFill>
        <p:spPr>
          <a:xfrm>
            <a:off x="2037715" y="2372995"/>
            <a:ext cx="4534535" cy="1795780"/>
          </a:xfrm>
          <a:prstGeom prst="rect">
            <a:avLst/>
          </a:prstGeom>
        </p:spPr>
      </p:pic>
      <p:pic>
        <p:nvPicPr>
          <p:cNvPr id="12" name="图片 11"/>
          <p:cNvPicPr>
            <a:picLocks noChangeAspect="1"/>
          </p:cNvPicPr>
          <p:nvPr/>
        </p:nvPicPr>
        <p:blipFill>
          <a:blip r:embed="rId4"/>
          <a:stretch>
            <a:fillRect/>
          </a:stretch>
        </p:blipFill>
        <p:spPr>
          <a:xfrm>
            <a:off x="6757035" y="2312670"/>
            <a:ext cx="4443730" cy="1916430"/>
          </a:xfrm>
          <a:prstGeom prst="rect">
            <a:avLst/>
          </a:prstGeom>
        </p:spPr>
      </p:pic>
      <p:sp>
        <p:nvSpPr>
          <p:cNvPr id="17" name="文本框 16"/>
          <p:cNvSpPr txBox="1"/>
          <p:nvPr/>
        </p:nvSpPr>
        <p:spPr>
          <a:xfrm>
            <a:off x="2037715" y="3133725"/>
            <a:ext cx="370840" cy="274320"/>
          </a:xfrm>
          <a:prstGeom prst="rect">
            <a:avLst/>
          </a:prstGeom>
        </p:spPr>
        <p:txBody>
          <a:bodyPr vert="horz" wrap="square" lIns="0" tIns="0" rIns="0" bIns="0" rtlCol="0" anchor="t">
            <a:no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2.</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8165" y="650240"/>
            <a:ext cx="6002020" cy="478790"/>
          </a:xfrm>
        </p:spPr>
        <p:txBody>
          <a:bodyPr wrap="square">
            <a:noAutofit/>
          </a:bodyPr>
          <a:lstStyle/>
          <a:p>
            <a:r>
              <a:rPr lang="zh-CN" altLang="de-DE">
                <a:latin typeface="微软雅黑" panose="020B0503020204020204" charset="-122"/>
                <a:ea typeface="微软雅黑" panose="020B0503020204020204" charset="-122"/>
                <a:sym typeface="+mn-ea"/>
              </a:rPr>
              <a:t>透射</a:t>
            </a:r>
            <a:r>
              <a:rPr lang="en-US" altLang="zh-CN">
                <a:latin typeface="微软雅黑" panose="020B0503020204020204" charset="-122"/>
                <a:ea typeface="微软雅黑" panose="020B0503020204020204" charset="-122"/>
                <a:sym typeface="+mn-ea"/>
              </a:rPr>
              <a:t>——1</a:t>
            </a:r>
            <a:r>
              <a:rPr lang="zh-CN" altLang="en-US">
                <a:latin typeface="微软雅黑" panose="020B0503020204020204" charset="-122"/>
                <a:ea typeface="微软雅黑" panose="020B0503020204020204" charset="-122"/>
                <a:sym typeface="+mn-ea"/>
              </a:rPr>
              <a:t>、</a:t>
            </a:r>
            <a:r>
              <a:rPr lang="zh-CN" altLang="de-DE">
                <a:latin typeface="微软雅黑" panose="020B0503020204020204" charset="-122"/>
                <a:ea typeface="微软雅黑" panose="020B0503020204020204" charset="-122"/>
                <a:sym typeface="+mn-ea"/>
              </a:rPr>
              <a:t>聚光器自动聚焦</a:t>
            </a:r>
            <a:endParaRPr lang="zh-CN" altLang="en-US">
              <a:latin typeface="微软雅黑" panose="020B0503020204020204" charset="-122"/>
              <a:ea typeface="微软雅黑" panose="020B0503020204020204" charset="-122"/>
              <a:sym typeface="+mn-ea"/>
            </a:endParaRPr>
          </a:p>
        </p:txBody>
      </p:sp>
      <p:sp>
        <p:nvSpPr>
          <p:cNvPr id="6" name="Date Placeholder 5"/>
          <p:cNvSpPr>
            <a:spLocks noGrp="1"/>
          </p:cNvSpPr>
          <p:nvPr>
            <p:ph type="dt" sz="half" idx="2"/>
          </p:nvPr>
        </p:nvSpPr>
        <p:spPr>
          <a:xfrm>
            <a:off x="10340579" y="6611112"/>
            <a:ext cx="979694" cy="128016"/>
          </a:xfrm>
        </p:spPr>
        <p:txBody>
          <a:bodyPr/>
          <a:lstStyle/>
          <a:p>
            <a:fld id="{55154DFE-FC5A-4B34-B07C-D747536CE96D}" type="datetime3">
              <a:rPr lang="en-US" smtClean="0"/>
            </a:fld>
            <a:endParaRPr lang="en-US" dirty="0"/>
          </a:p>
        </p:txBody>
      </p:sp>
      <p:sp>
        <p:nvSpPr>
          <p:cNvPr id="7" name="Slide Number Placeholder 6"/>
          <p:cNvSpPr>
            <a:spLocks noGrp="1"/>
          </p:cNvSpPr>
          <p:nvPr>
            <p:ph type="sldNum" sz="quarter" idx="4"/>
          </p:nvPr>
        </p:nvSpPr>
        <p:spPr>
          <a:xfrm>
            <a:off x="11384280" y="6611112"/>
            <a:ext cx="291782" cy="128016"/>
          </a:xfrm>
        </p:spPr>
        <p:txBody>
          <a:bodyPr/>
          <a:lstStyle/>
          <a:p>
            <a:fld id="{A520213A-032B-FE42-940A-86A4C9AC44D3}" type="slidenum">
              <a:rPr lang="en-US" smtClean="0"/>
            </a:fld>
            <a:endParaRPr lang="en-US" dirty="0"/>
          </a:p>
        </p:txBody>
      </p:sp>
      <p:sp>
        <p:nvSpPr>
          <p:cNvPr id="8" name="Footer Placeholder 7"/>
          <p:cNvSpPr>
            <a:spLocks noGrp="1"/>
          </p:cNvSpPr>
          <p:nvPr>
            <p:ph type="ftr" sz="quarter" idx="3"/>
          </p:nvPr>
        </p:nvSpPr>
        <p:spPr>
          <a:xfrm>
            <a:off x="4351338" y="6611112"/>
            <a:ext cx="5925232" cy="128016"/>
          </a:xfrm>
        </p:spPr>
        <p:txBody>
          <a:bodyPr/>
          <a:lstStyle/>
          <a:p>
            <a:r>
              <a:rPr lang="en-US"/>
              <a:t>Innovation with Integrity</a:t>
            </a:r>
            <a:endParaRPr lang="en-US" dirty="0"/>
          </a:p>
        </p:txBody>
      </p:sp>
      <p:sp>
        <p:nvSpPr>
          <p:cNvPr id="15" name="文本框 14"/>
          <p:cNvSpPr txBox="1"/>
          <p:nvPr/>
        </p:nvSpPr>
        <p:spPr>
          <a:xfrm>
            <a:off x="7425690" y="1553845"/>
            <a:ext cx="4620895" cy="2762885"/>
          </a:xfrm>
          <a:prstGeom prst="rect">
            <a:avLst/>
          </a:prstGeom>
        </p:spPr>
        <p:txBody>
          <a:bodyPr vert="horz" wrap="square" lIns="0" tIns="0" rIns="0" bIns="0" rtlCol="0" anchor="t">
            <a:noAutofit/>
          </a:bodyPr>
          <a:p>
            <a:pPr marL="0" indent="0" algn="l">
              <a:buNone/>
            </a:pPr>
            <a:endPar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1.</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样品台先不放插入板，并通过操控杆将样品台</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  </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移到透射光路的</a:t>
            </a: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Z</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轴</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中间位置。</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2.</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可视化设置选择：</a:t>
            </a:r>
            <a:r>
              <a:rPr lang="zh-CN" altLang="en-US" sz="1600" b="1" dirty="0" smtClean="0">
                <a:latin typeface="宋体" panose="02010600030101010101" pitchFamily="2" charset="-122"/>
                <a:ea typeface="宋体" panose="02010600030101010101" pitchFamily="2" charset="-122"/>
                <a:cs typeface="宋体" panose="02010600030101010101" pitchFamily="2" charset="-122"/>
                <a:sym typeface="+mn-ea"/>
              </a:rPr>
              <a:t>透射</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3.</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下一步</a:t>
            </a:r>
            <a:endPar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endParaRPr lang="en-US"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4.</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点击：</a:t>
            </a:r>
            <a:r>
              <a:rPr lang="zh-CN" altLang="en-US" sz="1600" b="1" dirty="0" smtClean="0">
                <a:latin typeface="宋体" panose="02010600030101010101" pitchFamily="2" charset="-122"/>
                <a:ea typeface="宋体" panose="02010600030101010101" pitchFamily="2" charset="-122"/>
                <a:cs typeface="宋体" panose="02010600030101010101" pitchFamily="2" charset="-122"/>
                <a:sym typeface="+mn-ea"/>
              </a:rPr>
              <a:t>聚光器自动聚焦</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5.</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等待</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聚光器自动聚焦完成后，点击：</a:t>
            </a:r>
            <a:r>
              <a:rPr lang="zh-CN" altLang="en-US" sz="1600" b="1" dirty="0" smtClean="0">
                <a:latin typeface="宋体" panose="02010600030101010101" pitchFamily="2" charset="-122"/>
                <a:ea typeface="宋体" panose="02010600030101010101" pitchFamily="2" charset="-122"/>
                <a:cs typeface="宋体" panose="02010600030101010101" pitchFamily="2" charset="-122"/>
                <a:sym typeface="+mn-ea"/>
              </a:rPr>
              <a:t>返回</a:t>
            </a:r>
            <a:endParaRPr lang="zh-CN" altLang="en-US" sz="1600" b="1" dirty="0" smtClean="0">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12" name="图片 11"/>
          <p:cNvPicPr>
            <a:picLocks noChangeAspect="1"/>
          </p:cNvPicPr>
          <p:nvPr/>
        </p:nvPicPr>
        <p:blipFill>
          <a:blip r:embed="rId1"/>
          <a:stretch>
            <a:fillRect/>
          </a:stretch>
        </p:blipFill>
        <p:spPr>
          <a:xfrm>
            <a:off x="105410" y="1732280"/>
            <a:ext cx="1907540" cy="2646680"/>
          </a:xfrm>
          <a:prstGeom prst="rect">
            <a:avLst/>
          </a:prstGeom>
        </p:spPr>
      </p:pic>
      <p:sp>
        <p:nvSpPr>
          <p:cNvPr id="9" name="矩形 8"/>
          <p:cNvSpPr/>
          <p:nvPr/>
        </p:nvSpPr>
        <p:spPr>
          <a:xfrm>
            <a:off x="558800" y="2000250"/>
            <a:ext cx="1195705" cy="784860"/>
          </a:xfrm>
          <a:prstGeom prst="rect">
            <a:avLst/>
          </a:prstGeom>
          <a:noFill/>
          <a:ln w="28575" cmpd="sng">
            <a:solidFill>
              <a:srgbClr val="FF0000"/>
            </a:solidFill>
            <a:prstDash val="solid"/>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FF0000"/>
              </a:solidFill>
            </a:endParaRPr>
          </a:p>
        </p:txBody>
      </p:sp>
      <p:pic>
        <p:nvPicPr>
          <p:cNvPr id="13" name="图片 12"/>
          <p:cNvPicPr>
            <a:picLocks noChangeAspect="1"/>
          </p:cNvPicPr>
          <p:nvPr/>
        </p:nvPicPr>
        <p:blipFill>
          <a:blip r:embed="rId2"/>
          <a:stretch>
            <a:fillRect/>
          </a:stretch>
        </p:blipFill>
        <p:spPr>
          <a:xfrm>
            <a:off x="3582035" y="1430020"/>
            <a:ext cx="1944370" cy="3660775"/>
          </a:xfrm>
          <a:prstGeom prst="rect">
            <a:avLst/>
          </a:prstGeom>
        </p:spPr>
      </p:pic>
      <p:pic>
        <p:nvPicPr>
          <p:cNvPr id="17" name="图片 16"/>
          <p:cNvPicPr>
            <a:picLocks noChangeAspect="1"/>
          </p:cNvPicPr>
          <p:nvPr/>
        </p:nvPicPr>
        <p:blipFill>
          <a:blip r:embed="rId3"/>
          <a:stretch>
            <a:fillRect/>
          </a:stretch>
        </p:blipFill>
        <p:spPr>
          <a:xfrm>
            <a:off x="3435985" y="5290820"/>
            <a:ext cx="2236470" cy="603250"/>
          </a:xfrm>
          <a:prstGeom prst="rect">
            <a:avLst/>
          </a:prstGeom>
        </p:spPr>
      </p:pic>
      <p:pic>
        <p:nvPicPr>
          <p:cNvPr id="18" name="图片 17"/>
          <p:cNvPicPr>
            <a:picLocks noChangeAspect="1"/>
          </p:cNvPicPr>
          <p:nvPr/>
        </p:nvPicPr>
        <p:blipFill>
          <a:blip r:embed="rId4"/>
          <a:stretch>
            <a:fillRect/>
          </a:stretch>
        </p:blipFill>
        <p:spPr>
          <a:xfrm>
            <a:off x="2081530" y="1430020"/>
            <a:ext cx="1354455" cy="4994910"/>
          </a:xfrm>
          <a:prstGeom prst="rect">
            <a:avLst/>
          </a:prstGeom>
        </p:spPr>
      </p:pic>
      <p:sp>
        <p:nvSpPr>
          <p:cNvPr id="19" name="文本框 18"/>
          <p:cNvSpPr txBox="1"/>
          <p:nvPr/>
        </p:nvSpPr>
        <p:spPr>
          <a:xfrm>
            <a:off x="4788535" y="420370"/>
            <a:ext cx="6096000" cy="492125"/>
          </a:xfrm>
          <a:prstGeom prst="rect">
            <a:avLst/>
          </a:prstGeom>
        </p:spPr>
        <p:txBody>
          <a:bodyPr vert="horz" wrap="square" lIns="0" tIns="0" rIns="0" bIns="0" rtlCol="0" anchor="t">
            <a:spAutoFit/>
          </a:bodyPr>
          <a:p>
            <a:pPr marL="0" indent="0" algn="l">
              <a:buNone/>
            </a:pP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透射模式比其它模式多了个聚光器自动聚焦的一个操作，</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所以在测试前需要先进行一个聚光器自动聚焦的操作</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20" name="图片 19"/>
          <p:cNvPicPr>
            <a:picLocks noChangeAspect="1"/>
          </p:cNvPicPr>
          <p:nvPr/>
        </p:nvPicPr>
        <p:blipFill>
          <a:blip r:embed="rId5"/>
          <a:stretch>
            <a:fillRect/>
          </a:stretch>
        </p:blipFill>
        <p:spPr>
          <a:xfrm>
            <a:off x="5749925" y="1430020"/>
            <a:ext cx="1315085" cy="4874895"/>
          </a:xfrm>
          <a:prstGeom prst="rect">
            <a:avLst/>
          </a:prstGeom>
        </p:spPr>
      </p:pic>
      <p:sp>
        <p:nvSpPr>
          <p:cNvPr id="21" name="文本框 20"/>
          <p:cNvSpPr txBox="1"/>
          <p:nvPr/>
        </p:nvSpPr>
        <p:spPr>
          <a:xfrm>
            <a:off x="2744470" y="1553845"/>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2.</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2" name="文本框 21"/>
          <p:cNvSpPr txBox="1"/>
          <p:nvPr/>
        </p:nvSpPr>
        <p:spPr>
          <a:xfrm>
            <a:off x="2871470" y="5882640"/>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3.</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3" name="文本框 22"/>
          <p:cNvSpPr txBox="1"/>
          <p:nvPr/>
        </p:nvSpPr>
        <p:spPr>
          <a:xfrm>
            <a:off x="3763010" y="2933065"/>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4.</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4" name="文本框 23"/>
          <p:cNvSpPr txBox="1"/>
          <p:nvPr/>
        </p:nvSpPr>
        <p:spPr>
          <a:xfrm>
            <a:off x="5866130" y="5836285"/>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5.</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5" name="文本框 24"/>
          <p:cNvSpPr txBox="1"/>
          <p:nvPr/>
        </p:nvSpPr>
        <p:spPr>
          <a:xfrm>
            <a:off x="187960" y="1938020"/>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1.</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8165" y="650240"/>
            <a:ext cx="6052820" cy="478790"/>
          </a:xfrm>
        </p:spPr>
        <p:txBody>
          <a:bodyPr wrap="square">
            <a:noAutofit/>
          </a:bodyPr>
          <a:lstStyle/>
          <a:p>
            <a:r>
              <a:rPr lang="en-US" altLang="zh-CN">
                <a:latin typeface="微软雅黑" panose="020B0503020204020204" charset="-122"/>
                <a:ea typeface="微软雅黑" panose="020B0503020204020204" charset="-122"/>
                <a:sym typeface="+mn-ea"/>
              </a:rPr>
              <a:t>ATR</a:t>
            </a:r>
            <a:r>
              <a:rPr lang="en-US" altLang="zh-CN">
                <a:latin typeface="微软雅黑" panose="020B0503020204020204" charset="-122"/>
                <a:ea typeface="微软雅黑" panose="020B0503020204020204" charset="-122"/>
                <a:sym typeface="+mn-ea"/>
              </a:rPr>
              <a:t>——6</a:t>
            </a:r>
            <a:r>
              <a:rPr lang="zh-CN" altLang="en-US">
                <a:latin typeface="微软雅黑" panose="020B0503020204020204" charset="-122"/>
                <a:ea typeface="微软雅黑" panose="020B0503020204020204" charset="-122"/>
                <a:sym typeface="+mn-ea"/>
              </a:rPr>
              <a:t>、</a:t>
            </a:r>
            <a:r>
              <a:rPr lang="zh-CN" altLang="en-US">
                <a:latin typeface="微软雅黑" panose="020B0503020204020204" charset="-122"/>
                <a:ea typeface="微软雅黑" panose="020B0503020204020204" charset="-122"/>
                <a:sym typeface="+mn-ea"/>
              </a:rPr>
              <a:t>定义背景测量模式</a:t>
            </a:r>
            <a:endParaRPr lang="zh-CN" altLang="en-US">
              <a:latin typeface="微软雅黑" panose="020B0503020204020204" charset="-122"/>
              <a:ea typeface="微软雅黑" panose="020B0503020204020204" charset="-122"/>
              <a:sym typeface="+mn-ea"/>
            </a:endParaRPr>
          </a:p>
        </p:txBody>
      </p:sp>
      <p:sp>
        <p:nvSpPr>
          <p:cNvPr id="6" name="Date Placeholder 5"/>
          <p:cNvSpPr>
            <a:spLocks noGrp="1"/>
          </p:cNvSpPr>
          <p:nvPr>
            <p:ph type="dt" sz="half" idx="2"/>
          </p:nvPr>
        </p:nvSpPr>
        <p:spPr>
          <a:xfrm>
            <a:off x="10340579" y="6611112"/>
            <a:ext cx="979694" cy="128016"/>
          </a:xfrm>
        </p:spPr>
        <p:txBody>
          <a:bodyPr/>
          <a:lstStyle/>
          <a:p>
            <a:fld id="{55154DFE-FC5A-4B34-B07C-D747536CE96D}" type="datetime3">
              <a:rPr lang="en-US" smtClean="0"/>
            </a:fld>
            <a:endParaRPr lang="en-US" dirty="0"/>
          </a:p>
        </p:txBody>
      </p:sp>
      <p:sp>
        <p:nvSpPr>
          <p:cNvPr id="7" name="Slide Number Placeholder 6"/>
          <p:cNvSpPr>
            <a:spLocks noGrp="1"/>
          </p:cNvSpPr>
          <p:nvPr>
            <p:ph type="sldNum" sz="quarter" idx="4"/>
          </p:nvPr>
        </p:nvSpPr>
        <p:spPr>
          <a:xfrm>
            <a:off x="11384280" y="6611112"/>
            <a:ext cx="291782" cy="128016"/>
          </a:xfrm>
        </p:spPr>
        <p:txBody>
          <a:bodyPr/>
          <a:lstStyle/>
          <a:p>
            <a:fld id="{A520213A-032B-FE42-940A-86A4C9AC44D3}" type="slidenum">
              <a:rPr lang="en-US" smtClean="0"/>
            </a:fld>
            <a:endParaRPr lang="en-US" dirty="0"/>
          </a:p>
        </p:txBody>
      </p:sp>
      <p:sp>
        <p:nvSpPr>
          <p:cNvPr id="8" name="Footer Placeholder 7"/>
          <p:cNvSpPr>
            <a:spLocks noGrp="1"/>
          </p:cNvSpPr>
          <p:nvPr>
            <p:ph type="ftr" sz="quarter" idx="3"/>
          </p:nvPr>
        </p:nvSpPr>
        <p:spPr>
          <a:xfrm>
            <a:off x="4351338" y="6611112"/>
            <a:ext cx="5925232" cy="128016"/>
          </a:xfrm>
        </p:spPr>
        <p:txBody>
          <a:bodyPr/>
          <a:lstStyle/>
          <a:p>
            <a:r>
              <a:rPr lang="en-US"/>
              <a:t>Innovation with Integrity</a:t>
            </a:r>
            <a:endParaRPr lang="en-US" dirty="0"/>
          </a:p>
        </p:txBody>
      </p:sp>
      <p:sp>
        <p:nvSpPr>
          <p:cNvPr id="17" name="文本框 16"/>
          <p:cNvSpPr txBox="1"/>
          <p:nvPr/>
        </p:nvSpPr>
        <p:spPr>
          <a:xfrm>
            <a:off x="7261225" y="5824855"/>
            <a:ext cx="4064000" cy="914400"/>
          </a:xfrm>
          <a:prstGeom prst="rect">
            <a:avLst/>
          </a:prstGeom>
        </p:spPr>
        <p:txBody>
          <a:bodyPr vert="horz" wrap="square" lIns="0" tIns="0" rIns="0" bIns="0" rtlCol="0">
            <a:noAutofit/>
          </a:bodyPr>
          <a:p>
            <a:pPr marL="0" indent="0" algn="l">
              <a:buNone/>
            </a:pPr>
            <a:endParaRPr lang="zh-CN" altLang="en-US" dirty="0" smtClean="0"/>
          </a:p>
        </p:txBody>
      </p:sp>
      <p:sp>
        <p:nvSpPr>
          <p:cNvPr id="10" name="文本框 9"/>
          <p:cNvSpPr txBox="1"/>
          <p:nvPr/>
        </p:nvSpPr>
        <p:spPr>
          <a:xfrm>
            <a:off x="708660" y="1445895"/>
            <a:ext cx="6033770" cy="276860"/>
          </a:xfrm>
          <a:prstGeom prst="rect">
            <a:avLst/>
          </a:prstGeom>
        </p:spPr>
        <p:txBody>
          <a:bodyPr vert="horz" wrap="square" lIns="0" tIns="0" rIns="0" bIns="0" rtlCol="0" anchor="t">
            <a:spAutoFit/>
          </a:bodyPr>
          <a:p>
            <a:pPr marL="0" indent="0" algn="l">
              <a:buNone/>
            </a:pPr>
            <a:r>
              <a:rPr lang="zh-CN" altLang="en-US">
                <a:solidFill>
                  <a:srgbClr val="000000"/>
                </a:solidFill>
                <a:latin typeface="宋体" panose="02010600030101010101" pitchFamily="2" charset="-122"/>
                <a:ea typeface="宋体" panose="02010600030101010101" pitchFamily="2" charset="-122"/>
                <a:sym typeface="+mn-ea"/>
              </a:rPr>
              <a:t>选择：</a:t>
            </a:r>
            <a:r>
              <a:rPr lang="zh-CN" altLang="en-US" b="1">
                <a:solidFill>
                  <a:srgbClr val="000000"/>
                </a:solidFill>
                <a:latin typeface="宋体" panose="02010600030101010101" pitchFamily="2" charset="-122"/>
                <a:ea typeface="宋体" panose="02010600030101010101" pitchFamily="2" charset="-122"/>
                <a:sym typeface="+mn-ea"/>
              </a:rPr>
              <a:t>自动背景</a:t>
            </a:r>
            <a:r>
              <a:rPr lang="en-US" altLang="zh-CN">
                <a:solidFill>
                  <a:srgbClr val="000000"/>
                </a:solidFill>
                <a:latin typeface="宋体" panose="02010600030101010101" pitchFamily="2" charset="-122"/>
                <a:ea typeface="宋体" panose="02010600030101010101" pitchFamily="2" charset="-122"/>
                <a:sym typeface="+mn-ea"/>
              </a:rPr>
              <a:t> </a:t>
            </a:r>
            <a:r>
              <a:rPr lang="zh-CN" altLang="en-US">
                <a:solidFill>
                  <a:srgbClr val="000000"/>
                </a:solidFill>
                <a:latin typeface="宋体" panose="02010600030101010101" pitchFamily="2" charset="-122"/>
                <a:ea typeface="宋体" panose="02010600030101010101" pitchFamily="2" charset="-122"/>
                <a:sym typeface="+mn-ea"/>
              </a:rPr>
              <a:t>（</a:t>
            </a:r>
            <a:r>
              <a:rPr lang="en-US" altLang="zh-CN">
                <a:solidFill>
                  <a:srgbClr val="000000"/>
                </a:solidFill>
                <a:latin typeface="宋体" panose="02010600030101010101" pitchFamily="2" charset="-122"/>
                <a:ea typeface="宋体" panose="02010600030101010101" pitchFamily="2" charset="-122"/>
                <a:sym typeface="+mn-ea"/>
              </a:rPr>
              <a:t>ATR</a:t>
            </a:r>
            <a:r>
              <a:rPr lang="zh-CN" altLang="en-US">
                <a:solidFill>
                  <a:srgbClr val="000000"/>
                </a:solidFill>
                <a:latin typeface="宋体" panose="02010600030101010101" pitchFamily="2" charset="-122"/>
                <a:ea typeface="宋体" panose="02010600030101010101" pitchFamily="2" charset="-122"/>
                <a:sym typeface="+mn-ea"/>
              </a:rPr>
              <a:t>以空气为背景）</a:t>
            </a:r>
            <a:r>
              <a:rPr lang="en-US" altLang="zh-CN">
                <a:solidFill>
                  <a:srgbClr val="000000"/>
                </a:solidFill>
                <a:latin typeface="宋体" panose="02010600030101010101" pitchFamily="2" charset="-122"/>
                <a:ea typeface="宋体" panose="02010600030101010101" pitchFamily="2" charset="-122"/>
                <a:sym typeface="+mn-ea"/>
              </a:rPr>
              <a:t>           </a:t>
            </a:r>
            <a:endParaRPr lang="en-US" altLang="zh-CN" dirty="0" smtClean="0">
              <a:solidFill>
                <a:srgbClr val="000000"/>
              </a:solidFill>
              <a:latin typeface="宋体" panose="02010600030101010101" pitchFamily="2" charset="-122"/>
              <a:ea typeface="宋体" panose="02010600030101010101" pitchFamily="2" charset="-122"/>
              <a:sym typeface="+mn-ea"/>
            </a:endParaRPr>
          </a:p>
        </p:txBody>
      </p:sp>
      <p:pic>
        <p:nvPicPr>
          <p:cNvPr id="9" name="图片 8"/>
          <p:cNvPicPr>
            <a:picLocks noChangeAspect="1"/>
          </p:cNvPicPr>
          <p:nvPr/>
        </p:nvPicPr>
        <p:blipFill>
          <a:blip r:embed="rId1"/>
          <a:stretch>
            <a:fillRect/>
          </a:stretch>
        </p:blipFill>
        <p:spPr>
          <a:xfrm>
            <a:off x="708660" y="2038985"/>
            <a:ext cx="1978660" cy="42811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252095" y="1684020"/>
            <a:ext cx="8651875" cy="4926965"/>
          </a:xfrm>
          <a:prstGeom prst="rect">
            <a:avLst/>
          </a:prstGeom>
        </p:spPr>
      </p:pic>
      <p:sp>
        <p:nvSpPr>
          <p:cNvPr id="3" name="Title 2"/>
          <p:cNvSpPr>
            <a:spLocks noGrp="1"/>
          </p:cNvSpPr>
          <p:nvPr>
            <p:ph type="title"/>
          </p:nvPr>
        </p:nvSpPr>
        <p:spPr>
          <a:xfrm>
            <a:off x="407035" y="582295"/>
            <a:ext cx="6002020" cy="478790"/>
          </a:xfrm>
        </p:spPr>
        <p:txBody>
          <a:bodyPr wrap="square">
            <a:noAutofit/>
          </a:bodyPr>
          <a:lstStyle/>
          <a:p>
            <a:r>
              <a:rPr lang="en-US" altLang="zh-CN">
                <a:latin typeface="微软雅黑" panose="020B0503020204020204" charset="-122"/>
                <a:ea typeface="微软雅黑" panose="020B0503020204020204" charset="-122"/>
                <a:sym typeface="+mn-ea"/>
              </a:rPr>
              <a:t>ATR</a:t>
            </a:r>
            <a:r>
              <a:rPr lang="en-US" altLang="zh-CN">
                <a:latin typeface="微软雅黑" panose="020B0503020204020204" charset="-122"/>
                <a:ea typeface="微软雅黑" panose="020B0503020204020204" charset="-122"/>
                <a:sym typeface="+mn-ea"/>
              </a:rPr>
              <a:t>——7</a:t>
            </a:r>
            <a:r>
              <a:rPr lang="zh-CN" altLang="en-US">
                <a:latin typeface="微软雅黑" panose="020B0503020204020204" charset="-122"/>
                <a:ea typeface="微软雅黑" panose="020B0503020204020204" charset="-122"/>
                <a:sym typeface="+mn-ea"/>
              </a:rPr>
              <a:t>、定义测量位置</a:t>
            </a:r>
            <a:endParaRPr lang="zh-CN" altLang="en-US">
              <a:latin typeface="微软雅黑" panose="020B0503020204020204" charset="-122"/>
              <a:ea typeface="微软雅黑" panose="020B0503020204020204" charset="-122"/>
              <a:sym typeface="+mn-ea"/>
            </a:endParaRPr>
          </a:p>
        </p:txBody>
      </p:sp>
      <p:sp>
        <p:nvSpPr>
          <p:cNvPr id="6" name="Date Placeholder 5"/>
          <p:cNvSpPr>
            <a:spLocks noGrp="1"/>
          </p:cNvSpPr>
          <p:nvPr>
            <p:ph type="dt" sz="half" idx="2"/>
          </p:nvPr>
        </p:nvSpPr>
        <p:spPr>
          <a:xfrm>
            <a:off x="10340579" y="6611112"/>
            <a:ext cx="979694" cy="128016"/>
          </a:xfrm>
        </p:spPr>
        <p:txBody>
          <a:bodyPr/>
          <a:lstStyle/>
          <a:p>
            <a:fld id="{55154DFE-FC5A-4B34-B07C-D747536CE96D}" type="datetime3">
              <a:rPr lang="en-US" smtClean="0"/>
            </a:fld>
            <a:endParaRPr lang="en-US" dirty="0"/>
          </a:p>
        </p:txBody>
      </p:sp>
      <p:sp>
        <p:nvSpPr>
          <p:cNvPr id="7" name="Slide Number Placeholder 6"/>
          <p:cNvSpPr>
            <a:spLocks noGrp="1"/>
          </p:cNvSpPr>
          <p:nvPr>
            <p:ph type="sldNum" sz="quarter" idx="4"/>
          </p:nvPr>
        </p:nvSpPr>
        <p:spPr>
          <a:xfrm>
            <a:off x="11384280" y="6611112"/>
            <a:ext cx="291782" cy="128016"/>
          </a:xfrm>
        </p:spPr>
        <p:txBody>
          <a:bodyPr/>
          <a:lstStyle/>
          <a:p>
            <a:fld id="{A520213A-032B-FE42-940A-86A4C9AC44D3}" type="slidenum">
              <a:rPr lang="en-US" smtClean="0"/>
            </a:fld>
            <a:endParaRPr lang="en-US" dirty="0"/>
          </a:p>
        </p:txBody>
      </p:sp>
      <p:sp>
        <p:nvSpPr>
          <p:cNvPr id="8" name="Footer Placeholder 7"/>
          <p:cNvSpPr>
            <a:spLocks noGrp="1"/>
          </p:cNvSpPr>
          <p:nvPr>
            <p:ph type="ftr" sz="quarter" idx="3"/>
          </p:nvPr>
        </p:nvSpPr>
        <p:spPr>
          <a:xfrm>
            <a:off x="4351338" y="6611112"/>
            <a:ext cx="5925232" cy="128016"/>
          </a:xfrm>
        </p:spPr>
        <p:txBody>
          <a:bodyPr/>
          <a:lstStyle/>
          <a:p>
            <a:r>
              <a:rPr lang="en-US"/>
              <a:t>Innovation with Integrity</a:t>
            </a:r>
            <a:endParaRPr lang="en-US" dirty="0"/>
          </a:p>
        </p:txBody>
      </p:sp>
      <p:sp>
        <p:nvSpPr>
          <p:cNvPr id="13" name="文本框 12"/>
          <p:cNvSpPr txBox="1"/>
          <p:nvPr/>
        </p:nvSpPr>
        <p:spPr>
          <a:xfrm>
            <a:off x="4351655" y="75565"/>
            <a:ext cx="6158865" cy="1723390"/>
          </a:xfrm>
          <a:prstGeom prst="rect">
            <a:avLst/>
          </a:prstGeom>
        </p:spPr>
        <p:txBody>
          <a:bodyPr vert="horz" wrap="square" lIns="0" tIns="0" rIns="0" bIns="0" rtlCol="0" anchor="t">
            <a:spAutoFit/>
          </a:bodyPr>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1.</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左击矩形测量点网格</a:t>
            </a: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     </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，在右侧图片上拉出要测量的区域。</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2.</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弹框可以设置测量点</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个数</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3.</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鼠标左键左上角框边缘选中此框，右击选择编辑功能</a:t>
            </a:r>
            <a:endParaRPr lang="zh-CN" altLang="en-US" sz="160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zh-CN" altLang="en-US" sz="1600">
                <a:latin typeface="宋体" panose="02010600030101010101" pitchFamily="2" charset="-122"/>
                <a:ea typeface="宋体" panose="02010600030101010101" pitchFamily="2" charset="-122"/>
                <a:cs typeface="宋体" panose="02010600030101010101" pitchFamily="2" charset="-122"/>
                <a:sym typeface="+mn-ea"/>
              </a:rPr>
              <a:t> （框太小不好选中时，可点击下面的放大镜</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框选放大）</a:t>
            </a:r>
            <a:endParaRPr lang="zh-CN" altLang="en-US" sz="160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4.</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可手动设置光阑大小</a:t>
            </a:r>
            <a:endParaRPr lang="zh-CN" altLang="en-US" sz="160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a:latin typeface="宋体" panose="02010600030101010101" pitchFamily="2" charset="-122"/>
                <a:ea typeface="宋体" panose="02010600030101010101" pitchFamily="2" charset="-122"/>
                <a:cs typeface="宋体" panose="02010600030101010101" pitchFamily="2" charset="-122"/>
                <a:sym typeface="+mn-ea"/>
              </a:rPr>
              <a:t>5.</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确认方法文件和设置扫描</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次数</a:t>
            </a:r>
            <a:endParaRPr lang="zh-CN" altLang="en-US" sz="160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a:latin typeface="宋体" panose="02010600030101010101" pitchFamily="2" charset="-122"/>
                <a:ea typeface="宋体" panose="02010600030101010101" pitchFamily="2" charset="-122"/>
                <a:cs typeface="宋体" panose="02010600030101010101" pitchFamily="2" charset="-122"/>
                <a:sym typeface="+mn-ea"/>
              </a:rPr>
              <a:t>6.</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下一步</a:t>
            </a:r>
            <a:endParaRPr lang="zh-CN" altLang="en-US" sz="1600">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14" name="图片 13"/>
          <p:cNvPicPr>
            <a:picLocks noChangeAspect="1"/>
          </p:cNvPicPr>
          <p:nvPr/>
        </p:nvPicPr>
        <p:blipFill>
          <a:blip r:embed="rId2"/>
          <a:stretch>
            <a:fillRect/>
          </a:stretch>
        </p:blipFill>
        <p:spPr>
          <a:xfrm>
            <a:off x="6473825" y="59055"/>
            <a:ext cx="371475" cy="266700"/>
          </a:xfrm>
          <a:prstGeom prst="rect">
            <a:avLst/>
          </a:prstGeom>
        </p:spPr>
      </p:pic>
      <p:pic>
        <p:nvPicPr>
          <p:cNvPr id="10" name="图片 9"/>
          <p:cNvPicPr>
            <a:picLocks noChangeAspect="1"/>
          </p:cNvPicPr>
          <p:nvPr/>
        </p:nvPicPr>
        <p:blipFill>
          <a:blip r:embed="rId3"/>
          <a:stretch>
            <a:fillRect/>
          </a:stretch>
        </p:blipFill>
        <p:spPr>
          <a:xfrm>
            <a:off x="3169920" y="5611495"/>
            <a:ext cx="2103120" cy="825500"/>
          </a:xfrm>
          <a:prstGeom prst="rect">
            <a:avLst/>
          </a:prstGeom>
        </p:spPr>
      </p:pic>
      <p:pic>
        <p:nvPicPr>
          <p:cNvPr id="2" name="图片 1"/>
          <p:cNvPicPr>
            <a:picLocks noChangeAspect="1"/>
          </p:cNvPicPr>
          <p:nvPr/>
        </p:nvPicPr>
        <p:blipFill>
          <a:blip r:embed="rId4"/>
          <a:stretch>
            <a:fillRect/>
          </a:stretch>
        </p:blipFill>
        <p:spPr>
          <a:xfrm>
            <a:off x="3426460" y="1865630"/>
            <a:ext cx="1935480" cy="1975485"/>
          </a:xfrm>
          <a:prstGeom prst="rect">
            <a:avLst/>
          </a:prstGeom>
        </p:spPr>
      </p:pic>
      <p:sp>
        <p:nvSpPr>
          <p:cNvPr id="19" name="文本框 18"/>
          <p:cNvSpPr txBox="1"/>
          <p:nvPr/>
        </p:nvSpPr>
        <p:spPr>
          <a:xfrm>
            <a:off x="6769100" y="3364865"/>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3.</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0" name="文本框 19"/>
          <p:cNvSpPr txBox="1"/>
          <p:nvPr/>
        </p:nvSpPr>
        <p:spPr>
          <a:xfrm>
            <a:off x="2909570" y="5814695"/>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4.</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7" name="文本框 16"/>
          <p:cNvSpPr txBox="1"/>
          <p:nvPr/>
        </p:nvSpPr>
        <p:spPr>
          <a:xfrm>
            <a:off x="1017905" y="5586095"/>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1.</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2" name="文本框 21"/>
          <p:cNvSpPr txBox="1"/>
          <p:nvPr/>
        </p:nvSpPr>
        <p:spPr>
          <a:xfrm>
            <a:off x="869315" y="6324600"/>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6.</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1" name="文本框 20"/>
          <p:cNvSpPr txBox="1"/>
          <p:nvPr/>
        </p:nvSpPr>
        <p:spPr>
          <a:xfrm>
            <a:off x="504190" y="4342130"/>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5.</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8" name="文本框 17"/>
          <p:cNvSpPr txBox="1"/>
          <p:nvPr/>
        </p:nvSpPr>
        <p:spPr>
          <a:xfrm>
            <a:off x="4478655" y="2177415"/>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2.</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5" name="文本框 4"/>
          <p:cNvSpPr txBox="1"/>
          <p:nvPr/>
        </p:nvSpPr>
        <p:spPr>
          <a:xfrm>
            <a:off x="9262745" y="2567305"/>
            <a:ext cx="2691130" cy="1723390"/>
          </a:xfrm>
          <a:prstGeom prst="rect">
            <a:avLst/>
          </a:prstGeom>
        </p:spPr>
        <p:txBody>
          <a:bodyPr vert="horz" wrap="square" lIns="0" tIns="0" rIns="0" bIns="0" rtlCol="0" anchor="t">
            <a:spAutoFit/>
          </a:bodyPr>
          <a:p>
            <a:pPr marL="0" indent="0" algn="l">
              <a:buNone/>
            </a:pPr>
            <a:r>
              <a:rPr lang="zh-CN" altLang="en-US" sz="1600">
                <a:latin typeface="宋体" panose="02010600030101010101" pitchFamily="2" charset="-122"/>
                <a:ea typeface="宋体" panose="02010600030101010101" pitchFamily="2" charset="-122"/>
                <a:cs typeface="宋体" panose="02010600030101010101" pitchFamily="2" charset="-122"/>
                <a:sym typeface="+mn-ea"/>
              </a:rPr>
              <a:t>本步骤</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针对面扫描</a:t>
            </a:r>
            <a:endParaRPr lang="zh-CN" altLang="en-US" sz="160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endParaRPr lang="zh-CN" altLang="en-US" sz="160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zh-CN" altLang="en-US" sz="1600">
                <a:latin typeface="宋体" panose="02010600030101010101" pitchFamily="2" charset="-122"/>
                <a:ea typeface="宋体" panose="02010600030101010101" pitchFamily="2" charset="-122"/>
                <a:cs typeface="宋体" panose="02010600030101010101" pitchFamily="2" charset="-122"/>
                <a:sym typeface="+mn-ea"/>
              </a:rPr>
              <a:t>如果单点测试或者线扫描，</a:t>
            </a:r>
            <a:endParaRPr lang="zh-CN" altLang="en-US" sz="160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endParaRPr lang="zh-CN" altLang="en-US" sz="160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zh-CN" altLang="en-US" sz="1600">
                <a:latin typeface="宋体" panose="02010600030101010101" pitchFamily="2" charset="-122"/>
                <a:ea typeface="宋体" panose="02010600030101010101" pitchFamily="2" charset="-122"/>
                <a:cs typeface="宋体" panose="02010600030101010101" pitchFamily="2" charset="-122"/>
                <a:sym typeface="+mn-ea"/>
              </a:rPr>
              <a:t>第</a:t>
            </a:r>
            <a:r>
              <a:rPr lang="en-US" altLang="zh-CN" sz="1600">
                <a:latin typeface="宋体" panose="02010600030101010101" pitchFamily="2" charset="-122"/>
                <a:ea typeface="宋体" panose="02010600030101010101" pitchFamily="2" charset="-122"/>
                <a:cs typeface="宋体" panose="02010600030101010101" pitchFamily="2" charset="-122"/>
                <a:sym typeface="+mn-ea"/>
              </a:rPr>
              <a:t>1</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个步骤为</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选中</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红色方框</a:t>
            </a:r>
            <a:r>
              <a:rPr lang="en-US" altLang="zh-CN" sz="1600">
                <a:latin typeface="宋体" panose="02010600030101010101" pitchFamily="2" charset="-122"/>
                <a:ea typeface="宋体" panose="02010600030101010101" pitchFamily="2" charset="-122"/>
                <a:cs typeface="宋体" panose="02010600030101010101" pitchFamily="2" charset="-122"/>
                <a:sym typeface="+mn-ea"/>
              </a:rPr>
              <a:t>1 </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左侧的 第一个 或者 第二个按钮</a:t>
            </a:r>
            <a:endParaRPr lang="zh-CN" altLang="en-US" sz="1600">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88595" y="1862455"/>
            <a:ext cx="2153920" cy="4194175"/>
          </a:xfrm>
          <a:prstGeom prst="rect">
            <a:avLst/>
          </a:prstGeom>
        </p:spPr>
      </p:pic>
      <p:sp>
        <p:nvSpPr>
          <p:cNvPr id="3" name="Title 2"/>
          <p:cNvSpPr>
            <a:spLocks noGrp="1"/>
          </p:cNvSpPr>
          <p:nvPr>
            <p:ph type="title"/>
          </p:nvPr>
        </p:nvSpPr>
        <p:spPr>
          <a:xfrm>
            <a:off x="558165" y="650240"/>
            <a:ext cx="4288155" cy="478790"/>
          </a:xfrm>
        </p:spPr>
        <p:txBody>
          <a:bodyPr wrap="square">
            <a:noAutofit/>
          </a:bodyPr>
          <a:lstStyle/>
          <a:p>
            <a:r>
              <a:rPr lang="en-US" altLang="zh-CN">
                <a:latin typeface="微软雅黑" panose="020B0503020204020204" charset="-122"/>
                <a:ea typeface="微软雅黑" panose="020B0503020204020204" charset="-122"/>
                <a:sym typeface="+mn-ea"/>
              </a:rPr>
              <a:t>ATR</a:t>
            </a:r>
            <a:r>
              <a:rPr lang="en-US" altLang="zh-CN">
                <a:latin typeface="微软雅黑" panose="020B0503020204020204" charset="-122"/>
                <a:ea typeface="微软雅黑" panose="020B0503020204020204" charset="-122"/>
                <a:sym typeface="+mn-ea"/>
              </a:rPr>
              <a:t>——8</a:t>
            </a:r>
            <a:r>
              <a:rPr lang="zh-CN" altLang="en-US">
                <a:latin typeface="微软雅黑" panose="020B0503020204020204" charset="-122"/>
                <a:ea typeface="微软雅黑" panose="020B0503020204020204" charset="-122"/>
                <a:sym typeface="+mn-ea"/>
              </a:rPr>
              <a:t>、开始测量</a:t>
            </a:r>
            <a:endParaRPr lang="zh-CN" altLang="de-DE">
              <a:latin typeface="微软雅黑" panose="020B0503020204020204" charset="-122"/>
              <a:ea typeface="微软雅黑" panose="020B0503020204020204" charset="-122"/>
              <a:sym typeface="+mn-ea"/>
            </a:endParaRPr>
          </a:p>
        </p:txBody>
      </p:sp>
      <p:sp>
        <p:nvSpPr>
          <p:cNvPr id="6" name="Date Placeholder 5"/>
          <p:cNvSpPr>
            <a:spLocks noGrp="1"/>
          </p:cNvSpPr>
          <p:nvPr>
            <p:ph type="dt" sz="half" idx="2"/>
          </p:nvPr>
        </p:nvSpPr>
        <p:spPr>
          <a:xfrm>
            <a:off x="10340579" y="6611112"/>
            <a:ext cx="979694" cy="128016"/>
          </a:xfrm>
        </p:spPr>
        <p:txBody>
          <a:bodyPr/>
          <a:lstStyle/>
          <a:p>
            <a:fld id="{55154DFE-FC5A-4B34-B07C-D747536CE96D}" type="datetime3">
              <a:rPr lang="en-US" smtClean="0"/>
            </a:fld>
            <a:endParaRPr lang="en-US" dirty="0"/>
          </a:p>
        </p:txBody>
      </p:sp>
      <p:sp>
        <p:nvSpPr>
          <p:cNvPr id="7" name="Slide Number Placeholder 6"/>
          <p:cNvSpPr>
            <a:spLocks noGrp="1"/>
          </p:cNvSpPr>
          <p:nvPr>
            <p:ph type="sldNum" sz="quarter" idx="4"/>
          </p:nvPr>
        </p:nvSpPr>
        <p:spPr>
          <a:xfrm>
            <a:off x="11384280" y="6611112"/>
            <a:ext cx="291782" cy="128016"/>
          </a:xfrm>
        </p:spPr>
        <p:txBody>
          <a:bodyPr/>
          <a:lstStyle/>
          <a:p>
            <a:fld id="{A520213A-032B-FE42-940A-86A4C9AC44D3}" type="slidenum">
              <a:rPr lang="en-US" smtClean="0"/>
            </a:fld>
            <a:endParaRPr lang="en-US" dirty="0"/>
          </a:p>
        </p:txBody>
      </p:sp>
      <p:sp>
        <p:nvSpPr>
          <p:cNvPr id="8" name="Footer Placeholder 7"/>
          <p:cNvSpPr>
            <a:spLocks noGrp="1"/>
          </p:cNvSpPr>
          <p:nvPr>
            <p:ph type="ftr" sz="quarter" idx="3"/>
          </p:nvPr>
        </p:nvSpPr>
        <p:spPr>
          <a:xfrm>
            <a:off x="4351338" y="6611112"/>
            <a:ext cx="5925232" cy="128016"/>
          </a:xfrm>
        </p:spPr>
        <p:txBody>
          <a:bodyPr/>
          <a:lstStyle/>
          <a:p>
            <a:r>
              <a:rPr lang="en-US"/>
              <a:t>Innovation with Integrity</a:t>
            </a:r>
            <a:endParaRPr lang="en-US" dirty="0"/>
          </a:p>
        </p:txBody>
      </p:sp>
      <p:sp>
        <p:nvSpPr>
          <p:cNvPr id="12" name="文本框 11"/>
          <p:cNvSpPr txBox="1"/>
          <p:nvPr/>
        </p:nvSpPr>
        <p:spPr>
          <a:xfrm>
            <a:off x="4463415" y="466725"/>
            <a:ext cx="3562350" cy="738505"/>
          </a:xfrm>
          <a:prstGeom prst="rect">
            <a:avLst/>
          </a:prstGeom>
        </p:spPr>
        <p:txBody>
          <a:bodyPr vert="horz" wrap="square" lIns="0" tIns="0" rIns="0" bIns="0" rtlCol="0" anchor="t">
            <a:spAutoFit/>
          </a:bodyPr>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1.</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样品</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命名</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2.</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设置保存</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位置</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3.</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点击：</a:t>
            </a:r>
            <a:r>
              <a:rPr lang="zh-CN" altLang="en-US" sz="1600" b="1" dirty="0" smtClean="0">
                <a:latin typeface="宋体" panose="02010600030101010101" pitchFamily="2" charset="-122"/>
                <a:ea typeface="宋体" panose="02010600030101010101" pitchFamily="2" charset="-122"/>
                <a:cs typeface="宋体" panose="02010600030101010101" pitchFamily="2" charset="-122"/>
                <a:sym typeface="+mn-ea"/>
              </a:rPr>
              <a:t>开始测量</a:t>
            </a:r>
            <a:endParaRPr lang="zh-CN" altLang="en-US" sz="1600" b="1" dirty="0" smtClean="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8" name="文本框 17"/>
          <p:cNvSpPr txBox="1"/>
          <p:nvPr/>
        </p:nvSpPr>
        <p:spPr>
          <a:xfrm>
            <a:off x="1137285" y="3648710"/>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1.</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3" name="文本框 12"/>
          <p:cNvSpPr txBox="1"/>
          <p:nvPr/>
        </p:nvSpPr>
        <p:spPr>
          <a:xfrm>
            <a:off x="858520" y="5113655"/>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2.</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4" name="文本框 13"/>
          <p:cNvSpPr txBox="1"/>
          <p:nvPr/>
        </p:nvSpPr>
        <p:spPr>
          <a:xfrm>
            <a:off x="737870" y="5682615"/>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3.</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9" name="图片 8"/>
          <p:cNvPicPr>
            <a:picLocks noChangeAspect="1"/>
          </p:cNvPicPr>
          <p:nvPr/>
        </p:nvPicPr>
        <p:blipFill>
          <a:blip r:embed="rId2"/>
          <a:stretch>
            <a:fillRect/>
          </a:stretch>
        </p:blipFill>
        <p:spPr>
          <a:xfrm>
            <a:off x="2717165" y="1609725"/>
            <a:ext cx="8535670" cy="4831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8165" y="650240"/>
            <a:ext cx="7653020" cy="478790"/>
          </a:xfrm>
        </p:spPr>
        <p:txBody>
          <a:bodyPr wrap="square">
            <a:noAutofit/>
          </a:bodyPr>
          <a:lstStyle/>
          <a:p>
            <a:r>
              <a:rPr lang="en-US" altLang="zh-CN">
                <a:latin typeface="微软雅黑" panose="020B0503020204020204" charset="-122"/>
                <a:ea typeface="微软雅黑" panose="020B0503020204020204" charset="-122"/>
                <a:sym typeface="+mn-ea"/>
              </a:rPr>
              <a:t>ATR</a:t>
            </a:r>
            <a:r>
              <a:rPr lang="en-US" altLang="zh-CN">
                <a:latin typeface="微软雅黑" panose="020B0503020204020204" charset="-122"/>
                <a:ea typeface="微软雅黑" panose="020B0503020204020204" charset="-122"/>
                <a:sym typeface="+mn-ea"/>
              </a:rPr>
              <a:t>——9</a:t>
            </a:r>
            <a:r>
              <a:rPr lang="zh-CN" altLang="en-US">
                <a:latin typeface="微软雅黑" panose="020B0503020204020204" charset="-122"/>
                <a:ea typeface="微软雅黑" panose="020B0503020204020204" charset="-122"/>
                <a:sym typeface="+mn-ea"/>
              </a:rPr>
              <a:t>、</a:t>
            </a:r>
            <a:r>
              <a:rPr lang="zh-CN" altLang="de-DE">
                <a:latin typeface="微软雅黑" panose="020B0503020204020204" charset="-122"/>
                <a:ea typeface="微软雅黑" panose="020B0503020204020204" charset="-122"/>
                <a:sym typeface="+mn-ea"/>
              </a:rPr>
              <a:t>测试完成</a:t>
            </a:r>
            <a:endParaRPr lang="zh-CN" altLang="de-DE">
              <a:latin typeface="微软雅黑" panose="020B0503020204020204" charset="-122"/>
              <a:ea typeface="微软雅黑" panose="020B0503020204020204" charset="-122"/>
              <a:sym typeface="+mn-ea"/>
            </a:endParaRPr>
          </a:p>
        </p:txBody>
      </p:sp>
      <p:sp>
        <p:nvSpPr>
          <p:cNvPr id="6" name="Date Placeholder 5"/>
          <p:cNvSpPr>
            <a:spLocks noGrp="1"/>
          </p:cNvSpPr>
          <p:nvPr>
            <p:ph type="dt" sz="half" idx="2"/>
          </p:nvPr>
        </p:nvSpPr>
        <p:spPr>
          <a:xfrm>
            <a:off x="10340579" y="6611112"/>
            <a:ext cx="979694" cy="128016"/>
          </a:xfrm>
        </p:spPr>
        <p:txBody>
          <a:bodyPr/>
          <a:lstStyle/>
          <a:p>
            <a:fld id="{55154DFE-FC5A-4B34-B07C-D747536CE96D}" type="datetime3">
              <a:rPr lang="en-US" smtClean="0"/>
            </a:fld>
            <a:endParaRPr lang="en-US" dirty="0"/>
          </a:p>
        </p:txBody>
      </p:sp>
      <p:sp>
        <p:nvSpPr>
          <p:cNvPr id="7" name="Slide Number Placeholder 6"/>
          <p:cNvSpPr>
            <a:spLocks noGrp="1"/>
          </p:cNvSpPr>
          <p:nvPr>
            <p:ph type="sldNum" sz="quarter" idx="4"/>
          </p:nvPr>
        </p:nvSpPr>
        <p:spPr>
          <a:xfrm>
            <a:off x="11384280" y="6611112"/>
            <a:ext cx="291782" cy="128016"/>
          </a:xfrm>
        </p:spPr>
        <p:txBody>
          <a:bodyPr/>
          <a:lstStyle/>
          <a:p>
            <a:fld id="{A520213A-032B-FE42-940A-86A4C9AC44D3}" type="slidenum">
              <a:rPr lang="en-US" smtClean="0"/>
            </a:fld>
            <a:endParaRPr lang="en-US" dirty="0"/>
          </a:p>
        </p:txBody>
      </p:sp>
      <p:sp>
        <p:nvSpPr>
          <p:cNvPr id="8" name="Footer Placeholder 7"/>
          <p:cNvSpPr>
            <a:spLocks noGrp="1"/>
          </p:cNvSpPr>
          <p:nvPr>
            <p:ph type="ftr" sz="quarter" idx="3"/>
          </p:nvPr>
        </p:nvSpPr>
        <p:spPr>
          <a:xfrm>
            <a:off x="4351338" y="6611112"/>
            <a:ext cx="5925232" cy="128016"/>
          </a:xfrm>
        </p:spPr>
        <p:txBody>
          <a:bodyPr/>
          <a:lstStyle/>
          <a:p>
            <a:r>
              <a:rPr lang="en-US"/>
              <a:t>Innovation with Integrity</a:t>
            </a:r>
            <a:endParaRPr lang="en-US" dirty="0"/>
          </a:p>
        </p:txBody>
      </p:sp>
      <p:sp>
        <p:nvSpPr>
          <p:cNvPr id="12" name="文本框 11"/>
          <p:cNvSpPr txBox="1"/>
          <p:nvPr/>
        </p:nvSpPr>
        <p:spPr>
          <a:xfrm>
            <a:off x="4351655" y="636905"/>
            <a:ext cx="4968875" cy="492125"/>
          </a:xfrm>
          <a:prstGeom prst="rect">
            <a:avLst/>
          </a:prstGeom>
        </p:spPr>
        <p:txBody>
          <a:bodyPr vert="horz" wrap="square" lIns="0" tIns="0" rIns="0" bIns="0" rtlCol="0" anchor="t">
            <a:spAutoFit/>
          </a:bodyPr>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1.</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扫描进程结束后，等仪器光阑缩回，点击：</a:t>
            </a:r>
            <a:r>
              <a:rPr lang="en-US" altLang="zh-CN" sz="1600" b="1" dirty="0" smtClean="0">
                <a:latin typeface="宋体" panose="02010600030101010101" pitchFamily="2" charset="-122"/>
                <a:ea typeface="宋体" panose="02010600030101010101" pitchFamily="2" charset="-122"/>
                <a:cs typeface="宋体" panose="02010600030101010101" pitchFamily="2" charset="-122"/>
                <a:sym typeface="+mn-ea"/>
              </a:rPr>
              <a:t>Next</a:t>
            </a:r>
            <a:endParaRPr lang="zh-CN" altLang="en-US" sz="1600" b="1"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2.</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谱图框显示整合后的测量</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结果，</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0" name="文本框 9"/>
          <p:cNvSpPr txBox="1"/>
          <p:nvPr/>
        </p:nvSpPr>
        <p:spPr>
          <a:xfrm>
            <a:off x="5862955" y="4800600"/>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2.</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5" name="图片 4"/>
          <p:cNvPicPr>
            <a:picLocks noChangeAspect="1"/>
          </p:cNvPicPr>
          <p:nvPr/>
        </p:nvPicPr>
        <p:blipFill>
          <a:blip r:embed="rId1"/>
          <a:stretch>
            <a:fillRect/>
          </a:stretch>
        </p:blipFill>
        <p:spPr>
          <a:xfrm>
            <a:off x="2218690" y="1442085"/>
            <a:ext cx="8975725" cy="4877435"/>
          </a:xfrm>
          <a:prstGeom prst="rect">
            <a:avLst/>
          </a:prstGeom>
        </p:spPr>
      </p:pic>
      <p:pic>
        <p:nvPicPr>
          <p:cNvPr id="9" name="图片 8"/>
          <p:cNvPicPr>
            <a:picLocks noChangeAspect="1"/>
          </p:cNvPicPr>
          <p:nvPr/>
        </p:nvPicPr>
        <p:blipFill>
          <a:blip r:embed="rId2"/>
          <a:stretch>
            <a:fillRect/>
          </a:stretch>
        </p:blipFill>
        <p:spPr>
          <a:xfrm>
            <a:off x="208915" y="1661795"/>
            <a:ext cx="1835150" cy="4103370"/>
          </a:xfrm>
          <a:prstGeom prst="rect">
            <a:avLst/>
          </a:prstGeom>
        </p:spPr>
      </p:pic>
      <p:sp>
        <p:nvSpPr>
          <p:cNvPr id="18" name="文本框 17"/>
          <p:cNvSpPr txBox="1"/>
          <p:nvPr/>
        </p:nvSpPr>
        <p:spPr>
          <a:xfrm>
            <a:off x="596265" y="5421630"/>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1.</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1" name="文本框 10"/>
          <p:cNvSpPr txBox="1"/>
          <p:nvPr/>
        </p:nvSpPr>
        <p:spPr>
          <a:xfrm>
            <a:off x="7187565" y="4800600"/>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2.</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8165" y="650240"/>
            <a:ext cx="6002020" cy="478790"/>
          </a:xfrm>
        </p:spPr>
        <p:txBody>
          <a:bodyPr wrap="square">
            <a:noAutofit/>
          </a:bodyPr>
          <a:lstStyle/>
          <a:p>
            <a:r>
              <a:rPr lang="zh-CN" altLang="de-DE">
                <a:latin typeface="微软雅黑" panose="020B0503020204020204" charset="-122"/>
                <a:ea typeface="微软雅黑" panose="020B0503020204020204" charset="-122"/>
                <a:sym typeface="+mn-ea"/>
              </a:rPr>
              <a:t>谱图评价和处理</a:t>
            </a:r>
            <a:r>
              <a:rPr lang="en-US" altLang="zh-CN">
                <a:latin typeface="微软雅黑" panose="020B0503020204020204" charset="-122"/>
                <a:ea typeface="微软雅黑" panose="020B0503020204020204" charset="-122"/>
                <a:sym typeface="+mn-ea"/>
              </a:rPr>
              <a:t>--</a:t>
            </a:r>
            <a:r>
              <a:rPr lang="zh-CN" altLang="en-US">
                <a:latin typeface="微软雅黑" panose="020B0503020204020204" charset="-122"/>
                <a:ea typeface="微软雅黑" panose="020B0503020204020204" charset="-122"/>
                <a:sym typeface="+mn-ea"/>
              </a:rPr>
              <a:t>积分</a:t>
            </a:r>
            <a:endParaRPr lang="zh-CN" altLang="en-US">
              <a:latin typeface="微软雅黑" panose="020B0503020204020204" charset="-122"/>
              <a:ea typeface="微软雅黑" panose="020B0503020204020204" charset="-122"/>
              <a:sym typeface="+mn-ea"/>
            </a:endParaRPr>
          </a:p>
        </p:txBody>
      </p:sp>
      <p:sp>
        <p:nvSpPr>
          <p:cNvPr id="6" name="Date Placeholder 5"/>
          <p:cNvSpPr>
            <a:spLocks noGrp="1"/>
          </p:cNvSpPr>
          <p:nvPr>
            <p:ph type="dt" sz="half" idx="2"/>
          </p:nvPr>
        </p:nvSpPr>
        <p:spPr>
          <a:xfrm>
            <a:off x="10340579" y="6611112"/>
            <a:ext cx="979694" cy="128016"/>
          </a:xfrm>
        </p:spPr>
        <p:txBody>
          <a:bodyPr/>
          <a:lstStyle/>
          <a:p>
            <a:fld id="{55154DFE-FC5A-4B34-B07C-D747536CE96D}" type="datetime3">
              <a:rPr lang="en-US" smtClean="0"/>
            </a:fld>
            <a:endParaRPr lang="en-US" dirty="0"/>
          </a:p>
        </p:txBody>
      </p:sp>
      <p:sp>
        <p:nvSpPr>
          <p:cNvPr id="7" name="Slide Number Placeholder 6"/>
          <p:cNvSpPr>
            <a:spLocks noGrp="1"/>
          </p:cNvSpPr>
          <p:nvPr>
            <p:ph type="sldNum" sz="quarter" idx="4"/>
          </p:nvPr>
        </p:nvSpPr>
        <p:spPr>
          <a:xfrm>
            <a:off x="11384280" y="6611112"/>
            <a:ext cx="291782" cy="128016"/>
          </a:xfrm>
        </p:spPr>
        <p:txBody>
          <a:bodyPr/>
          <a:lstStyle/>
          <a:p>
            <a:fld id="{A520213A-032B-FE42-940A-86A4C9AC44D3}" type="slidenum">
              <a:rPr lang="en-US" smtClean="0"/>
            </a:fld>
            <a:endParaRPr lang="en-US" dirty="0"/>
          </a:p>
        </p:txBody>
      </p:sp>
      <p:sp>
        <p:nvSpPr>
          <p:cNvPr id="8" name="Footer Placeholder 7"/>
          <p:cNvSpPr>
            <a:spLocks noGrp="1"/>
          </p:cNvSpPr>
          <p:nvPr>
            <p:ph type="ftr" sz="quarter" idx="3"/>
          </p:nvPr>
        </p:nvSpPr>
        <p:spPr>
          <a:xfrm>
            <a:off x="4351338" y="6611112"/>
            <a:ext cx="5925232" cy="128016"/>
          </a:xfrm>
        </p:spPr>
        <p:txBody>
          <a:bodyPr/>
          <a:lstStyle/>
          <a:p>
            <a:r>
              <a:rPr lang="en-US"/>
              <a:t>Innovation with Integrity</a:t>
            </a:r>
            <a:endParaRPr lang="en-US" dirty="0"/>
          </a:p>
        </p:txBody>
      </p:sp>
      <p:pic>
        <p:nvPicPr>
          <p:cNvPr id="4" name="图片 3"/>
          <p:cNvPicPr>
            <a:picLocks noChangeAspect="1"/>
          </p:cNvPicPr>
          <p:nvPr/>
        </p:nvPicPr>
        <p:blipFill>
          <a:blip r:embed="rId1"/>
          <a:stretch>
            <a:fillRect/>
          </a:stretch>
        </p:blipFill>
        <p:spPr>
          <a:xfrm>
            <a:off x="400685" y="1658620"/>
            <a:ext cx="9093200" cy="4787900"/>
          </a:xfrm>
          <a:prstGeom prst="rect">
            <a:avLst/>
          </a:prstGeom>
        </p:spPr>
      </p:pic>
      <p:sp>
        <p:nvSpPr>
          <p:cNvPr id="5" name="文本框 4"/>
          <p:cNvSpPr txBox="1"/>
          <p:nvPr/>
        </p:nvSpPr>
        <p:spPr>
          <a:xfrm>
            <a:off x="4080510" y="942340"/>
            <a:ext cx="6812280" cy="492125"/>
          </a:xfrm>
          <a:prstGeom prst="rect">
            <a:avLst/>
          </a:prstGeom>
        </p:spPr>
        <p:txBody>
          <a:bodyPr vert="horz" wrap="square" lIns="0" tIns="0" rIns="0" bIns="0" rtlCol="0" anchor="t">
            <a:spAutoFit/>
          </a:bodyPr>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1.</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按住鼠标左键在谱图上拉出一个区域（可在两侧数字处输入具体范围），</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2.</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在区域处右击</a:t>
            </a:r>
            <a:r>
              <a:rPr lang="zh-CN" altLang="en-US" sz="1600" b="1" dirty="0" smtClean="0">
                <a:latin typeface="宋体" panose="02010600030101010101" pitchFamily="2" charset="-122"/>
                <a:ea typeface="宋体" panose="02010600030101010101" pitchFamily="2" charset="-122"/>
                <a:cs typeface="宋体" panose="02010600030101010101" pitchFamily="2" charset="-122"/>
                <a:sym typeface="+mn-ea"/>
              </a:rPr>
              <a:t>积分</a:t>
            </a:r>
            <a:r>
              <a:rPr lang="en-US" altLang="zh-CN" sz="1600" b="1" dirty="0" smtClean="0">
                <a:latin typeface="宋体" panose="02010600030101010101" pitchFamily="2" charset="-122"/>
                <a:ea typeface="宋体" panose="02010600030101010101" pitchFamily="2" charset="-122"/>
                <a:cs typeface="宋体" panose="02010600030101010101" pitchFamily="2" charset="-122"/>
                <a:sym typeface="+mn-ea"/>
              </a:rPr>
              <a:t>—</a:t>
            </a:r>
            <a:r>
              <a:rPr lang="zh-CN" altLang="en-US" sz="1600" b="1" dirty="0" smtClean="0">
                <a:latin typeface="宋体" panose="02010600030101010101" pitchFamily="2" charset="-122"/>
                <a:ea typeface="宋体" panose="02010600030101010101" pitchFamily="2" charset="-122"/>
                <a:cs typeface="宋体" panose="02010600030101010101" pitchFamily="2" charset="-122"/>
                <a:sym typeface="+mn-ea"/>
              </a:rPr>
              <a:t>积分</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，进行积分操作</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9" name="文本框 8"/>
          <p:cNvSpPr txBox="1"/>
          <p:nvPr/>
        </p:nvSpPr>
        <p:spPr>
          <a:xfrm>
            <a:off x="4180840" y="226060"/>
            <a:ext cx="6096000" cy="492125"/>
          </a:xfrm>
          <a:prstGeom prst="rect">
            <a:avLst/>
          </a:prstGeom>
        </p:spPr>
        <p:txBody>
          <a:bodyPr vert="horz" wrap="square" lIns="0" tIns="0" rIns="0" bIns="0" rtlCol="0" anchor="t">
            <a:spAutoFit/>
          </a:bodyPr>
          <a:p>
            <a:pPr marL="0" indent="0" algn="l">
              <a:buNone/>
            </a:pP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可以在下方谱图框，右击进行一些处理查看操作，也可以把谱图解析处理在进行其它操作</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8165" y="650240"/>
            <a:ext cx="6002020" cy="478790"/>
          </a:xfrm>
        </p:spPr>
        <p:txBody>
          <a:bodyPr wrap="square">
            <a:noAutofit/>
          </a:bodyPr>
          <a:lstStyle/>
          <a:p>
            <a:r>
              <a:rPr lang="zh-CN" altLang="de-DE">
                <a:latin typeface="微软雅黑" panose="020B0503020204020204" charset="-122"/>
                <a:ea typeface="微软雅黑" panose="020B0503020204020204" charset="-122"/>
                <a:sym typeface="+mn-ea"/>
              </a:rPr>
              <a:t>谱图评价和处理</a:t>
            </a:r>
            <a:r>
              <a:rPr lang="en-US" altLang="zh-CN">
                <a:latin typeface="微软雅黑" panose="020B0503020204020204" charset="-122"/>
                <a:ea typeface="微软雅黑" panose="020B0503020204020204" charset="-122"/>
                <a:sym typeface="+mn-ea"/>
              </a:rPr>
              <a:t>--</a:t>
            </a:r>
            <a:r>
              <a:rPr lang="zh-CN" altLang="en-US">
                <a:latin typeface="微软雅黑" panose="020B0503020204020204" charset="-122"/>
                <a:ea typeface="微软雅黑" panose="020B0503020204020204" charset="-122"/>
                <a:sym typeface="+mn-ea"/>
              </a:rPr>
              <a:t>删除积分</a:t>
            </a:r>
            <a:endParaRPr lang="zh-CN" altLang="en-US">
              <a:latin typeface="微软雅黑" panose="020B0503020204020204" charset="-122"/>
              <a:ea typeface="微软雅黑" panose="020B0503020204020204" charset="-122"/>
              <a:sym typeface="+mn-ea"/>
            </a:endParaRPr>
          </a:p>
        </p:txBody>
      </p:sp>
      <p:sp>
        <p:nvSpPr>
          <p:cNvPr id="6" name="Date Placeholder 5"/>
          <p:cNvSpPr>
            <a:spLocks noGrp="1"/>
          </p:cNvSpPr>
          <p:nvPr>
            <p:ph type="dt" sz="half" idx="2"/>
          </p:nvPr>
        </p:nvSpPr>
        <p:spPr>
          <a:xfrm>
            <a:off x="10340579" y="6611112"/>
            <a:ext cx="979694" cy="128016"/>
          </a:xfrm>
        </p:spPr>
        <p:txBody>
          <a:bodyPr/>
          <a:lstStyle/>
          <a:p>
            <a:fld id="{55154DFE-FC5A-4B34-B07C-D747536CE96D}" type="datetime3">
              <a:rPr lang="en-US" smtClean="0"/>
            </a:fld>
            <a:endParaRPr lang="en-US" dirty="0"/>
          </a:p>
        </p:txBody>
      </p:sp>
      <p:sp>
        <p:nvSpPr>
          <p:cNvPr id="7" name="Slide Number Placeholder 6"/>
          <p:cNvSpPr>
            <a:spLocks noGrp="1"/>
          </p:cNvSpPr>
          <p:nvPr>
            <p:ph type="sldNum" sz="quarter" idx="4"/>
          </p:nvPr>
        </p:nvSpPr>
        <p:spPr>
          <a:xfrm>
            <a:off x="11384280" y="6611112"/>
            <a:ext cx="291782" cy="128016"/>
          </a:xfrm>
        </p:spPr>
        <p:txBody>
          <a:bodyPr/>
          <a:lstStyle/>
          <a:p>
            <a:fld id="{A520213A-032B-FE42-940A-86A4C9AC44D3}" type="slidenum">
              <a:rPr lang="en-US" smtClean="0"/>
            </a:fld>
            <a:endParaRPr lang="en-US" dirty="0"/>
          </a:p>
        </p:txBody>
      </p:sp>
      <p:sp>
        <p:nvSpPr>
          <p:cNvPr id="8" name="Footer Placeholder 7"/>
          <p:cNvSpPr>
            <a:spLocks noGrp="1"/>
          </p:cNvSpPr>
          <p:nvPr>
            <p:ph type="ftr" sz="quarter" idx="3"/>
          </p:nvPr>
        </p:nvSpPr>
        <p:spPr>
          <a:xfrm>
            <a:off x="4351338" y="6611112"/>
            <a:ext cx="5925232" cy="128016"/>
          </a:xfrm>
        </p:spPr>
        <p:txBody>
          <a:bodyPr/>
          <a:lstStyle/>
          <a:p>
            <a:r>
              <a:rPr lang="en-US"/>
              <a:t>Innovation with Integrity</a:t>
            </a:r>
            <a:endParaRPr lang="en-US" dirty="0"/>
          </a:p>
        </p:txBody>
      </p:sp>
      <p:sp>
        <p:nvSpPr>
          <p:cNvPr id="5" name="文本框 4"/>
          <p:cNvSpPr txBox="1"/>
          <p:nvPr/>
        </p:nvSpPr>
        <p:spPr>
          <a:xfrm>
            <a:off x="4507865" y="418465"/>
            <a:ext cx="6812280" cy="984885"/>
          </a:xfrm>
          <a:prstGeom prst="rect">
            <a:avLst/>
          </a:prstGeom>
        </p:spPr>
        <p:txBody>
          <a:bodyPr vert="horz" wrap="square" lIns="0" tIns="0" rIns="0" bIns="0" rtlCol="0" anchor="t">
            <a:spAutoFit/>
          </a:bodyPr>
          <a:p>
            <a:pPr marL="0" indent="0" algn="l">
              <a:buNone/>
            </a:pP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积分完成后，可以在编辑菜单里删除相应区域的积分结果</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1.</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选中择谱图文件的</a:t>
            </a: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TRC</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模块</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2.Edit——</a:t>
            </a: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Edit Trace List</a:t>
            </a:r>
            <a:endPar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3.</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在弹框里把不要的积分段删除</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2" name="图片 1"/>
          <p:cNvPicPr>
            <a:picLocks noChangeAspect="1"/>
          </p:cNvPicPr>
          <p:nvPr/>
        </p:nvPicPr>
        <p:blipFill>
          <a:blip r:embed="rId1"/>
          <a:stretch>
            <a:fillRect/>
          </a:stretch>
        </p:blipFill>
        <p:spPr>
          <a:xfrm>
            <a:off x="490855" y="1379855"/>
            <a:ext cx="9549130" cy="5048885"/>
          </a:xfrm>
          <a:prstGeom prst="rect">
            <a:avLst/>
          </a:prstGeom>
        </p:spPr>
      </p:pic>
      <p:pic>
        <p:nvPicPr>
          <p:cNvPr id="10" name="图片 9"/>
          <p:cNvPicPr>
            <a:picLocks noChangeAspect="1"/>
          </p:cNvPicPr>
          <p:nvPr/>
        </p:nvPicPr>
        <p:blipFill>
          <a:blip r:embed="rId2"/>
          <a:stretch>
            <a:fillRect/>
          </a:stretch>
        </p:blipFill>
        <p:spPr>
          <a:xfrm>
            <a:off x="2626360" y="1898650"/>
            <a:ext cx="2936240" cy="37014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8165" y="650240"/>
            <a:ext cx="6002020" cy="478790"/>
          </a:xfrm>
        </p:spPr>
        <p:txBody>
          <a:bodyPr wrap="square">
            <a:noAutofit/>
          </a:bodyPr>
          <a:lstStyle/>
          <a:p>
            <a:r>
              <a:rPr lang="zh-CN" altLang="de-DE">
                <a:latin typeface="微软雅黑" panose="020B0503020204020204" charset="-122"/>
                <a:ea typeface="微软雅黑" panose="020B0503020204020204" charset="-122"/>
                <a:sym typeface="+mn-ea"/>
              </a:rPr>
              <a:t>谱图评价和处理</a:t>
            </a:r>
            <a:r>
              <a:rPr lang="en-US" altLang="zh-CN">
                <a:latin typeface="微软雅黑" panose="020B0503020204020204" charset="-122"/>
                <a:ea typeface="微软雅黑" panose="020B0503020204020204" charset="-122"/>
                <a:sym typeface="+mn-ea"/>
              </a:rPr>
              <a:t>--</a:t>
            </a:r>
            <a:r>
              <a:rPr lang="zh-CN" altLang="de-DE">
                <a:latin typeface="微软雅黑" panose="020B0503020204020204" charset="-122"/>
                <a:ea typeface="微软雅黑" panose="020B0503020204020204" charset="-122"/>
                <a:sym typeface="+mn-ea"/>
              </a:rPr>
              <a:t>解析出谱图</a:t>
            </a:r>
            <a:endParaRPr lang="zh-CN" altLang="en-US">
              <a:latin typeface="微软雅黑" panose="020B0503020204020204" charset="-122"/>
              <a:ea typeface="微软雅黑" panose="020B0503020204020204" charset="-122"/>
              <a:sym typeface="+mn-ea"/>
            </a:endParaRPr>
          </a:p>
        </p:txBody>
      </p:sp>
      <p:sp>
        <p:nvSpPr>
          <p:cNvPr id="6" name="Date Placeholder 5"/>
          <p:cNvSpPr>
            <a:spLocks noGrp="1"/>
          </p:cNvSpPr>
          <p:nvPr>
            <p:ph type="dt" sz="half" idx="2"/>
          </p:nvPr>
        </p:nvSpPr>
        <p:spPr>
          <a:xfrm>
            <a:off x="10340579" y="6611112"/>
            <a:ext cx="979694" cy="128016"/>
          </a:xfrm>
        </p:spPr>
        <p:txBody>
          <a:bodyPr/>
          <a:lstStyle/>
          <a:p>
            <a:fld id="{55154DFE-FC5A-4B34-B07C-D747536CE96D}" type="datetime3">
              <a:rPr lang="en-US" smtClean="0"/>
            </a:fld>
            <a:endParaRPr lang="en-US" dirty="0"/>
          </a:p>
        </p:txBody>
      </p:sp>
      <p:sp>
        <p:nvSpPr>
          <p:cNvPr id="7" name="Slide Number Placeholder 6"/>
          <p:cNvSpPr>
            <a:spLocks noGrp="1"/>
          </p:cNvSpPr>
          <p:nvPr>
            <p:ph type="sldNum" sz="quarter" idx="4"/>
          </p:nvPr>
        </p:nvSpPr>
        <p:spPr>
          <a:xfrm>
            <a:off x="11384280" y="6611112"/>
            <a:ext cx="291782" cy="128016"/>
          </a:xfrm>
        </p:spPr>
        <p:txBody>
          <a:bodyPr/>
          <a:lstStyle/>
          <a:p>
            <a:fld id="{A520213A-032B-FE42-940A-86A4C9AC44D3}" type="slidenum">
              <a:rPr lang="en-US" smtClean="0"/>
            </a:fld>
            <a:endParaRPr lang="en-US" dirty="0"/>
          </a:p>
        </p:txBody>
      </p:sp>
      <p:sp>
        <p:nvSpPr>
          <p:cNvPr id="8" name="Footer Placeholder 7"/>
          <p:cNvSpPr>
            <a:spLocks noGrp="1"/>
          </p:cNvSpPr>
          <p:nvPr>
            <p:ph type="ftr" sz="quarter" idx="3"/>
          </p:nvPr>
        </p:nvSpPr>
        <p:spPr>
          <a:xfrm>
            <a:off x="4351338" y="6611112"/>
            <a:ext cx="5925232" cy="128016"/>
          </a:xfrm>
        </p:spPr>
        <p:txBody>
          <a:bodyPr/>
          <a:lstStyle/>
          <a:p>
            <a:r>
              <a:rPr lang="en-US"/>
              <a:t>Innovation with Integrity</a:t>
            </a:r>
            <a:endParaRPr lang="en-US" dirty="0"/>
          </a:p>
        </p:txBody>
      </p:sp>
      <p:sp>
        <p:nvSpPr>
          <p:cNvPr id="5" name="文本框 4"/>
          <p:cNvSpPr txBox="1"/>
          <p:nvPr/>
        </p:nvSpPr>
        <p:spPr>
          <a:xfrm>
            <a:off x="4863465" y="274320"/>
            <a:ext cx="6812280" cy="1230630"/>
          </a:xfrm>
          <a:prstGeom prst="rect">
            <a:avLst/>
          </a:prstGeom>
        </p:spPr>
        <p:txBody>
          <a:bodyPr vert="horz" wrap="square" lIns="0" tIns="0" rIns="0" bIns="0" rtlCol="0" anchor="t">
            <a:spAutoFit/>
          </a:bodyPr>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1.</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选中一条谱图，右击：</a:t>
            </a:r>
            <a:r>
              <a:rPr lang="zh-CN" altLang="en-US" sz="1600" b="1" dirty="0" smtClean="0">
                <a:latin typeface="宋体" panose="02010600030101010101" pitchFamily="2" charset="-122"/>
                <a:ea typeface="宋体" panose="02010600030101010101" pitchFamily="2" charset="-122"/>
                <a:cs typeface="宋体" panose="02010600030101010101" pitchFamily="2" charset="-122"/>
                <a:sym typeface="+mn-ea"/>
              </a:rPr>
              <a:t>解出光谱</a:t>
            </a:r>
            <a:endParaRPr lang="zh-CN" altLang="en-US" sz="1600" b="1"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2.</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勾选调入解析文件</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3.</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点击解析</a:t>
            </a: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解析出的谱图会调入到左侧的光谱文件窗口处，</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 </a:t>
            </a: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 </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然后可以进行谱库检索等其它处理操作</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4.</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也可以在</a:t>
            </a: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List</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列表处选择对应光谱，右击</a:t>
            </a: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解出光谱</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4" name="图片 3"/>
          <p:cNvPicPr>
            <a:picLocks noChangeAspect="1"/>
          </p:cNvPicPr>
          <p:nvPr/>
        </p:nvPicPr>
        <p:blipFill>
          <a:blip r:embed="rId1"/>
          <a:stretch>
            <a:fillRect/>
          </a:stretch>
        </p:blipFill>
        <p:spPr>
          <a:xfrm>
            <a:off x="154940" y="1762125"/>
            <a:ext cx="9356725" cy="4848860"/>
          </a:xfrm>
          <a:prstGeom prst="rect">
            <a:avLst/>
          </a:prstGeom>
        </p:spPr>
      </p:pic>
      <p:pic>
        <p:nvPicPr>
          <p:cNvPr id="9" name="图片 8"/>
          <p:cNvPicPr>
            <a:picLocks noChangeAspect="1"/>
          </p:cNvPicPr>
          <p:nvPr/>
        </p:nvPicPr>
        <p:blipFill>
          <a:blip r:embed="rId2"/>
          <a:stretch>
            <a:fillRect/>
          </a:stretch>
        </p:blipFill>
        <p:spPr>
          <a:xfrm>
            <a:off x="4679315" y="3826510"/>
            <a:ext cx="2659380" cy="1748790"/>
          </a:xfrm>
          <a:prstGeom prst="rect">
            <a:avLst/>
          </a:prstGeom>
        </p:spPr>
      </p:pic>
      <p:pic>
        <p:nvPicPr>
          <p:cNvPr id="11" name="图片 10"/>
          <p:cNvPicPr>
            <a:picLocks noChangeAspect="1"/>
          </p:cNvPicPr>
          <p:nvPr/>
        </p:nvPicPr>
        <p:blipFill>
          <a:blip r:embed="rId3"/>
          <a:stretch>
            <a:fillRect/>
          </a:stretch>
        </p:blipFill>
        <p:spPr>
          <a:xfrm>
            <a:off x="9647555" y="3768725"/>
            <a:ext cx="2366010" cy="24072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8165" y="650240"/>
            <a:ext cx="6002020" cy="478790"/>
          </a:xfrm>
        </p:spPr>
        <p:txBody>
          <a:bodyPr wrap="square">
            <a:noAutofit/>
          </a:bodyPr>
          <a:lstStyle/>
          <a:p>
            <a:r>
              <a:rPr lang="zh-CN" altLang="de-DE">
                <a:latin typeface="微软雅黑" panose="020B0503020204020204" charset="-122"/>
                <a:ea typeface="微软雅黑" panose="020B0503020204020204" charset="-122"/>
                <a:sym typeface="+mn-ea"/>
              </a:rPr>
              <a:t>谱图评价和处理</a:t>
            </a:r>
            <a:r>
              <a:rPr lang="en-US" altLang="zh-CN">
                <a:latin typeface="微软雅黑" panose="020B0503020204020204" charset="-122"/>
                <a:ea typeface="微软雅黑" panose="020B0503020204020204" charset="-122"/>
                <a:sym typeface="+mn-ea"/>
              </a:rPr>
              <a:t>--</a:t>
            </a:r>
            <a:r>
              <a:rPr lang="zh-CN" altLang="de-DE">
                <a:latin typeface="微软雅黑" panose="020B0503020204020204" charset="-122"/>
                <a:ea typeface="微软雅黑" panose="020B0503020204020204" charset="-122"/>
                <a:sym typeface="+mn-ea"/>
              </a:rPr>
              <a:t>解析出谱图</a:t>
            </a:r>
            <a:endParaRPr lang="zh-CN" altLang="en-US">
              <a:latin typeface="微软雅黑" panose="020B0503020204020204" charset="-122"/>
              <a:ea typeface="微软雅黑" panose="020B0503020204020204" charset="-122"/>
              <a:sym typeface="+mn-ea"/>
            </a:endParaRPr>
          </a:p>
        </p:txBody>
      </p:sp>
      <p:sp>
        <p:nvSpPr>
          <p:cNvPr id="6" name="Date Placeholder 5"/>
          <p:cNvSpPr>
            <a:spLocks noGrp="1"/>
          </p:cNvSpPr>
          <p:nvPr>
            <p:ph type="dt" sz="half" idx="2"/>
          </p:nvPr>
        </p:nvSpPr>
        <p:spPr>
          <a:xfrm>
            <a:off x="10340579" y="6611112"/>
            <a:ext cx="979694" cy="128016"/>
          </a:xfrm>
        </p:spPr>
        <p:txBody>
          <a:bodyPr/>
          <a:lstStyle/>
          <a:p>
            <a:fld id="{55154DFE-FC5A-4B34-B07C-D747536CE96D}" type="datetime3">
              <a:rPr lang="en-US" smtClean="0"/>
            </a:fld>
            <a:endParaRPr lang="en-US" dirty="0"/>
          </a:p>
        </p:txBody>
      </p:sp>
      <p:sp>
        <p:nvSpPr>
          <p:cNvPr id="7" name="Slide Number Placeholder 6"/>
          <p:cNvSpPr>
            <a:spLocks noGrp="1"/>
          </p:cNvSpPr>
          <p:nvPr>
            <p:ph type="sldNum" sz="quarter" idx="4"/>
          </p:nvPr>
        </p:nvSpPr>
        <p:spPr>
          <a:xfrm>
            <a:off x="11384280" y="6611112"/>
            <a:ext cx="291782" cy="128016"/>
          </a:xfrm>
        </p:spPr>
        <p:txBody>
          <a:bodyPr/>
          <a:lstStyle/>
          <a:p>
            <a:fld id="{A520213A-032B-FE42-940A-86A4C9AC44D3}" type="slidenum">
              <a:rPr lang="en-US" smtClean="0"/>
            </a:fld>
            <a:endParaRPr lang="en-US" dirty="0"/>
          </a:p>
        </p:txBody>
      </p:sp>
      <p:sp>
        <p:nvSpPr>
          <p:cNvPr id="8" name="Footer Placeholder 7"/>
          <p:cNvSpPr>
            <a:spLocks noGrp="1"/>
          </p:cNvSpPr>
          <p:nvPr>
            <p:ph type="ftr" sz="quarter" idx="3"/>
          </p:nvPr>
        </p:nvSpPr>
        <p:spPr>
          <a:xfrm>
            <a:off x="4351338" y="6611112"/>
            <a:ext cx="5925232" cy="128016"/>
          </a:xfrm>
        </p:spPr>
        <p:txBody>
          <a:bodyPr/>
          <a:lstStyle/>
          <a:p>
            <a:r>
              <a:rPr lang="en-US"/>
              <a:t>Innovation with Integrity</a:t>
            </a:r>
            <a:endParaRPr lang="en-US" dirty="0"/>
          </a:p>
        </p:txBody>
      </p:sp>
      <p:sp>
        <p:nvSpPr>
          <p:cNvPr id="5" name="文本框 4"/>
          <p:cNvSpPr txBox="1"/>
          <p:nvPr/>
        </p:nvSpPr>
        <p:spPr>
          <a:xfrm>
            <a:off x="5057140" y="854710"/>
            <a:ext cx="4757420" cy="738505"/>
          </a:xfrm>
          <a:prstGeom prst="rect">
            <a:avLst/>
          </a:prstGeom>
        </p:spPr>
        <p:txBody>
          <a:bodyPr vert="horz" wrap="square" lIns="0" tIns="0" rIns="0" bIns="0" rtlCol="0" anchor="t">
            <a:spAutoFit/>
          </a:bodyPr>
          <a:p>
            <a:pPr marL="0" indent="0" algn="l">
              <a:buNone/>
            </a:pP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解析出的谱图会调入到左侧的光谱文件窗口处，</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然后可以进行谱库检索等其它处理操作</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2" name="图片 1"/>
          <p:cNvPicPr>
            <a:picLocks noChangeAspect="1"/>
          </p:cNvPicPr>
          <p:nvPr/>
        </p:nvPicPr>
        <p:blipFill>
          <a:blip r:embed="rId1"/>
          <a:stretch>
            <a:fillRect/>
          </a:stretch>
        </p:blipFill>
        <p:spPr>
          <a:xfrm>
            <a:off x="618490" y="1512570"/>
            <a:ext cx="9936480" cy="49599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8165" y="650240"/>
            <a:ext cx="6002020" cy="478790"/>
          </a:xfrm>
        </p:spPr>
        <p:txBody>
          <a:bodyPr wrap="square">
            <a:noAutofit/>
          </a:bodyPr>
          <a:lstStyle/>
          <a:p>
            <a:r>
              <a:rPr lang="zh-CN" altLang="de-DE">
                <a:latin typeface="微软雅黑" panose="020B0503020204020204" charset="-122"/>
                <a:ea typeface="微软雅黑" panose="020B0503020204020204" charset="-122"/>
                <a:sym typeface="+mn-ea"/>
              </a:rPr>
              <a:t>透射</a:t>
            </a:r>
            <a:r>
              <a:rPr lang="en-US" altLang="zh-CN">
                <a:latin typeface="微软雅黑" panose="020B0503020204020204" charset="-122"/>
                <a:ea typeface="微软雅黑" panose="020B0503020204020204" charset="-122"/>
                <a:sym typeface="+mn-ea"/>
              </a:rPr>
              <a:t>——2</a:t>
            </a:r>
            <a:r>
              <a:rPr lang="zh-CN" altLang="en-US">
                <a:latin typeface="微软雅黑" panose="020B0503020204020204" charset="-122"/>
                <a:ea typeface="微软雅黑" panose="020B0503020204020204" charset="-122"/>
                <a:sym typeface="+mn-ea"/>
              </a:rPr>
              <a:t>、</a:t>
            </a:r>
            <a:r>
              <a:rPr lang="zh-CN" altLang="en-US">
                <a:latin typeface="微软雅黑" panose="020B0503020204020204" charset="-122"/>
                <a:ea typeface="微软雅黑" panose="020B0503020204020204" charset="-122"/>
                <a:sym typeface="+mn-ea"/>
              </a:rPr>
              <a:t>放置样品</a:t>
            </a:r>
            <a:endParaRPr lang="zh-CN" altLang="en-US">
              <a:latin typeface="微软雅黑" panose="020B0503020204020204" charset="-122"/>
              <a:ea typeface="微软雅黑" panose="020B0503020204020204" charset="-122"/>
              <a:sym typeface="+mn-ea"/>
            </a:endParaRPr>
          </a:p>
        </p:txBody>
      </p:sp>
      <p:sp>
        <p:nvSpPr>
          <p:cNvPr id="6" name="Date Placeholder 5"/>
          <p:cNvSpPr>
            <a:spLocks noGrp="1"/>
          </p:cNvSpPr>
          <p:nvPr>
            <p:ph type="dt" sz="half" idx="2"/>
          </p:nvPr>
        </p:nvSpPr>
        <p:spPr>
          <a:xfrm>
            <a:off x="10340579" y="6611112"/>
            <a:ext cx="979694" cy="128016"/>
          </a:xfrm>
        </p:spPr>
        <p:txBody>
          <a:bodyPr/>
          <a:lstStyle/>
          <a:p>
            <a:fld id="{55154DFE-FC5A-4B34-B07C-D747536CE96D}" type="datetime3">
              <a:rPr lang="en-US" smtClean="0"/>
            </a:fld>
            <a:endParaRPr lang="en-US" dirty="0"/>
          </a:p>
        </p:txBody>
      </p:sp>
      <p:sp>
        <p:nvSpPr>
          <p:cNvPr id="7" name="Slide Number Placeholder 6"/>
          <p:cNvSpPr>
            <a:spLocks noGrp="1"/>
          </p:cNvSpPr>
          <p:nvPr>
            <p:ph type="sldNum" sz="quarter" idx="4"/>
          </p:nvPr>
        </p:nvSpPr>
        <p:spPr>
          <a:xfrm>
            <a:off x="11384280" y="6611112"/>
            <a:ext cx="291782" cy="128016"/>
          </a:xfrm>
        </p:spPr>
        <p:txBody>
          <a:bodyPr/>
          <a:lstStyle/>
          <a:p>
            <a:fld id="{A520213A-032B-FE42-940A-86A4C9AC44D3}" type="slidenum">
              <a:rPr lang="en-US" smtClean="0"/>
            </a:fld>
            <a:endParaRPr lang="en-US" dirty="0"/>
          </a:p>
        </p:txBody>
      </p:sp>
      <p:sp>
        <p:nvSpPr>
          <p:cNvPr id="8" name="Footer Placeholder 7"/>
          <p:cNvSpPr>
            <a:spLocks noGrp="1"/>
          </p:cNvSpPr>
          <p:nvPr>
            <p:ph type="ftr" sz="quarter" idx="3"/>
          </p:nvPr>
        </p:nvSpPr>
        <p:spPr>
          <a:xfrm>
            <a:off x="4351338" y="6611112"/>
            <a:ext cx="5925232" cy="128016"/>
          </a:xfrm>
        </p:spPr>
        <p:txBody>
          <a:bodyPr/>
          <a:lstStyle/>
          <a:p>
            <a:r>
              <a:rPr lang="en-US"/>
              <a:t>Innovation with Integrity</a:t>
            </a:r>
            <a:endParaRPr lang="en-US" dirty="0"/>
          </a:p>
        </p:txBody>
      </p:sp>
      <p:pic>
        <p:nvPicPr>
          <p:cNvPr id="10" name="图片 9"/>
          <p:cNvPicPr>
            <a:picLocks noChangeAspect="1"/>
          </p:cNvPicPr>
          <p:nvPr/>
        </p:nvPicPr>
        <p:blipFill>
          <a:blip r:embed="rId1"/>
          <a:stretch>
            <a:fillRect/>
          </a:stretch>
        </p:blipFill>
        <p:spPr>
          <a:xfrm>
            <a:off x="193675" y="2138045"/>
            <a:ext cx="1590675" cy="3638550"/>
          </a:xfrm>
          <a:prstGeom prst="rect">
            <a:avLst/>
          </a:prstGeom>
        </p:spPr>
      </p:pic>
      <p:sp>
        <p:nvSpPr>
          <p:cNvPr id="11" name="文本框 10"/>
          <p:cNvSpPr txBox="1"/>
          <p:nvPr/>
        </p:nvSpPr>
        <p:spPr>
          <a:xfrm>
            <a:off x="3970020" y="313055"/>
            <a:ext cx="7912735" cy="1637665"/>
          </a:xfrm>
          <a:prstGeom prst="rect">
            <a:avLst/>
          </a:prstGeom>
        </p:spPr>
        <p:txBody>
          <a:bodyPr vert="horz" wrap="square" lIns="0" tIns="0" rIns="0" bIns="0" rtlCol="0" anchor="t">
            <a:noAutofit/>
          </a:bodyPr>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1.</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点击：</a:t>
            </a:r>
            <a:r>
              <a:rPr lang="zh-CN" altLang="en-US" sz="1600" b="1" dirty="0" smtClean="0">
                <a:latin typeface="宋体" panose="02010600030101010101" pitchFamily="2" charset="-122"/>
                <a:ea typeface="宋体" panose="02010600030101010101" pitchFamily="2" charset="-122"/>
                <a:cs typeface="宋体" panose="02010600030101010101" pitchFamily="2" charset="-122"/>
                <a:sym typeface="+mn-ea"/>
              </a:rPr>
              <a:t>更换样品 </a:t>
            </a:r>
            <a:r>
              <a:rPr lang="en-US" altLang="zh-CN" sz="1600" b="1" dirty="0" smtClean="0">
                <a:latin typeface="宋体" panose="02010600030101010101" pitchFamily="2" charset="-122"/>
                <a:ea typeface="宋体" panose="02010600030101010101" pitchFamily="2" charset="-122"/>
                <a:cs typeface="宋体" panose="02010600030101010101" pitchFamily="2" charset="-122"/>
                <a:sym typeface="+mn-ea"/>
              </a:rPr>
              <a:t>Exchange sample</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a:t>
            </a:r>
            <a:endParaRPr lang="en-US"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  </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样品台会自动</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移动</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到装载位置。</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2.</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将插入板和带孔的不锈钢板插入，样品固定在透明的</a:t>
            </a: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GaF2</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片上，</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 </a:t>
            </a: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 </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并将</a:t>
            </a: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GaF2</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片置于小孔上方。</a:t>
            </a: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截至波数</a:t>
            </a: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1000cm-1</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，可选用</a:t>
            </a: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KBr</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窗片，截至波数</a:t>
            </a: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600cm-1</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3.</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样品放好后，点击</a:t>
            </a:r>
            <a:r>
              <a:rPr lang="en-US" altLang="zh-CN" sz="1600" b="1" dirty="0" smtClean="0">
                <a:latin typeface="宋体" panose="02010600030101010101" pitchFamily="2" charset="-122"/>
                <a:ea typeface="宋体" panose="02010600030101010101" pitchFamily="2" charset="-122"/>
                <a:cs typeface="宋体" panose="02010600030101010101" pitchFamily="2" charset="-122"/>
                <a:sym typeface="+mn-ea"/>
              </a:rPr>
              <a:t>Postioning</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 </a:t>
            </a: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 </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样品台会移到到之前聚焦的</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位置。</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4.</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下一步</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15" name="图片 14"/>
          <p:cNvPicPr>
            <a:picLocks noChangeAspect="1"/>
          </p:cNvPicPr>
          <p:nvPr/>
        </p:nvPicPr>
        <p:blipFill>
          <a:blip r:embed="rId2"/>
          <a:stretch>
            <a:fillRect/>
          </a:stretch>
        </p:blipFill>
        <p:spPr>
          <a:xfrm>
            <a:off x="1785620" y="2300605"/>
            <a:ext cx="2383790" cy="1430020"/>
          </a:xfrm>
          <a:prstGeom prst="rect">
            <a:avLst/>
          </a:prstGeom>
        </p:spPr>
      </p:pic>
      <p:pic>
        <p:nvPicPr>
          <p:cNvPr id="16" name="图片 15"/>
          <p:cNvPicPr>
            <a:picLocks noChangeAspect="1"/>
          </p:cNvPicPr>
          <p:nvPr/>
        </p:nvPicPr>
        <p:blipFill>
          <a:blip r:embed="rId3"/>
          <a:stretch>
            <a:fillRect/>
          </a:stretch>
        </p:blipFill>
        <p:spPr>
          <a:xfrm>
            <a:off x="4170680" y="2091055"/>
            <a:ext cx="1772285" cy="3611245"/>
          </a:xfrm>
          <a:prstGeom prst="rect">
            <a:avLst/>
          </a:prstGeom>
        </p:spPr>
      </p:pic>
      <p:sp>
        <p:nvSpPr>
          <p:cNvPr id="21" name="文本框 20"/>
          <p:cNvSpPr txBox="1"/>
          <p:nvPr/>
        </p:nvSpPr>
        <p:spPr>
          <a:xfrm>
            <a:off x="528955" y="5024120"/>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1.</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7" name="文本框 16"/>
          <p:cNvSpPr txBox="1"/>
          <p:nvPr/>
        </p:nvSpPr>
        <p:spPr>
          <a:xfrm>
            <a:off x="2727325" y="3108960"/>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2.</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8" name="文本框 17"/>
          <p:cNvSpPr txBox="1"/>
          <p:nvPr/>
        </p:nvSpPr>
        <p:spPr>
          <a:xfrm>
            <a:off x="4585335" y="5374005"/>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3.</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26" name="图片 25"/>
          <p:cNvPicPr>
            <a:picLocks noChangeAspect="1"/>
          </p:cNvPicPr>
          <p:nvPr/>
        </p:nvPicPr>
        <p:blipFill>
          <a:blip r:embed="rId4"/>
          <a:stretch>
            <a:fillRect/>
          </a:stretch>
        </p:blipFill>
        <p:spPr>
          <a:xfrm>
            <a:off x="6014720" y="2426335"/>
            <a:ext cx="1655445" cy="3193415"/>
          </a:xfrm>
          <a:prstGeom prst="rect">
            <a:avLst/>
          </a:prstGeom>
        </p:spPr>
      </p:pic>
      <p:sp>
        <p:nvSpPr>
          <p:cNvPr id="19" name="文本框 18"/>
          <p:cNvSpPr txBox="1"/>
          <p:nvPr/>
        </p:nvSpPr>
        <p:spPr>
          <a:xfrm>
            <a:off x="6793230" y="5313680"/>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4.</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8165" y="650240"/>
            <a:ext cx="6002020" cy="478790"/>
          </a:xfrm>
        </p:spPr>
        <p:txBody>
          <a:bodyPr wrap="square">
            <a:noAutofit/>
          </a:bodyPr>
          <a:lstStyle/>
          <a:p>
            <a:r>
              <a:rPr lang="zh-CN" altLang="de-DE">
                <a:latin typeface="微软雅黑" panose="020B0503020204020204" charset="-122"/>
                <a:ea typeface="微软雅黑" panose="020B0503020204020204" charset="-122"/>
                <a:sym typeface="+mn-ea"/>
              </a:rPr>
              <a:t>透射</a:t>
            </a:r>
            <a:r>
              <a:rPr lang="en-US" altLang="zh-CN">
                <a:latin typeface="微软雅黑" panose="020B0503020204020204" charset="-122"/>
                <a:ea typeface="微软雅黑" panose="020B0503020204020204" charset="-122"/>
                <a:sym typeface="+mn-ea"/>
              </a:rPr>
              <a:t>——3</a:t>
            </a:r>
            <a:r>
              <a:rPr lang="zh-CN" altLang="en-US">
                <a:latin typeface="微软雅黑" panose="020B0503020204020204" charset="-122"/>
                <a:ea typeface="微软雅黑" panose="020B0503020204020204" charset="-122"/>
                <a:sym typeface="+mn-ea"/>
              </a:rPr>
              <a:t>、样品</a:t>
            </a:r>
            <a:r>
              <a:rPr lang="zh-CN" altLang="en-US">
                <a:latin typeface="微软雅黑" panose="020B0503020204020204" charset="-122"/>
                <a:ea typeface="微软雅黑" panose="020B0503020204020204" charset="-122"/>
                <a:sym typeface="+mn-ea"/>
              </a:rPr>
              <a:t>聚焦，拍摄图像</a:t>
            </a:r>
            <a:endParaRPr lang="zh-CN" altLang="en-US">
              <a:latin typeface="微软雅黑" panose="020B0503020204020204" charset="-122"/>
              <a:ea typeface="微软雅黑" panose="020B0503020204020204" charset="-122"/>
              <a:sym typeface="+mn-ea"/>
            </a:endParaRPr>
          </a:p>
        </p:txBody>
      </p:sp>
      <p:sp>
        <p:nvSpPr>
          <p:cNvPr id="6" name="Date Placeholder 5"/>
          <p:cNvSpPr>
            <a:spLocks noGrp="1"/>
          </p:cNvSpPr>
          <p:nvPr>
            <p:ph type="dt" sz="half" idx="2"/>
          </p:nvPr>
        </p:nvSpPr>
        <p:spPr>
          <a:xfrm>
            <a:off x="10340579" y="6611112"/>
            <a:ext cx="979694" cy="128016"/>
          </a:xfrm>
        </p:spPr>
        <p:txBody>
          <a:bodyPr/>
          <a:lstStyle/>
          <a:p>
            <a:fld id="{55154DFE-FC5A-4B34-B07C-D747536CE96D}" type="datetime3">
              <a:rPr lang="en-US" smtClean="0"/>
            </a:fld>
            <a:endParaRPr lang="en-US" dirty="0"/>
          </a:p>
        </p:txBody>
      </p:sp>
      <p:sp>
        <p:nvSpPr>
          <p:cNvPr id="7" name="Slide Number Placeholder 6"/>
          <p:cNvSpPr>
            <a:spLocks noGrp="1"/>
          </p:cNvSpPr>
          <p:nvPr>
            <p:ph type="sldNum" sz="quarter" idx="4"/>
          </p:nvPr>
        </p:nvSpPr>
        <p:spPr>
          <a:xfrm>
            <a:off x="11384280" y="6611112"/>
            <a:ext cx="291782" cy="128016"/>
          </a:xfrm>
        </p:spPr>
        <p:txBody>
          <a:bodyPr/>
          <a:lstStyle/>
          <a:p>
            <a:fld id="{A520213A-032B-FE42-940A-86A4C9AC44D3}" type="slidenum">
              <a:rPr lang="en-US" smtClean="0"/>
            </a:fld>
            <a:endParaRPr lang="en-US" dirty="0"/>
          </a:p>
        </p:txBody>
      </p:sp>
      <p:sp>
        <p:nvSpPr>
          <p:cNvPr id="8" name="Footer Placeholder 7"/>
          <p:cNvSpPr>
            <a:spLocks noGrp="1"/>
          </p:cNvSpPr>
          <p:nvPr>
            <p:ph type="ftr" sz="quarter" idx="3"/>
          </p:nvPr>
        </p:nvSpPr>
        <p:spPr>
          <a:xfrm>
            <a:off x="4351338" y="6611112"/>
            <a:ext cx="5925232" cy="128016"/>
          </a:xfrm>
        </p:spPr>
        <p:txBody>
          <a:bodyPr/>
          <a:lstStyle/>
          <a:p>
            <a:r>
              <a:rPr lang="en-US"/>
              <a:t>Innovation with Integrity</a:t>
            </a:r>
            <a:endParaRPr lang="en-US" dirty="0"/>
          </a:p>
        </p:txBody>
      </p:sp>
      <p:sp>
        <p:nvSpPr>
          <p:cNvPr id="4" name="文本框 3"/>
          <p:cNvSpPr txBox="1"/>
          <p:nvPr/>
        </p:nvSpPr>
        <p:spPr>
          <a:xfrm>
            <a:off x="5497830" y="574040"/>
            <a:ext cx="6610350" cy="1230630"/>
          </a:xfrm>
          <a:prstGeom prst="rect">
            <a:avLst/>
          </a:prstGeom>
        </p:spPr>
        <p:txBody>
          <a:bodyPr vert="horz" wrap="square" lIns="0" tIns="0" rIns="0" bIns="0" rtlCol="0" anchor="t">
            <a:spAutoFit/>
          </a:bodyPr>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1.</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通过调节合适的亮度和移</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动操控杆，让光透过</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小孔，</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  </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再旋转操控杆对样品聚焦，</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并移动搜索感兴趣的样品区域。</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2.</a:t>
            </a:r>
            <a:r>
              <a:rPr lang="zh-CN" altLang="en-US" sz="1600">
                <a:solidFill>
                  <a:srgbClr val="000000"/>
                </a:solidFill>
                <a:latin typeface="宋体" panose="02010600030101010101" pitchFamily="2" charset="-122"/>
                <a:ea typeface="宋体" panose="02010600030101010101" pitchFamily="2" charset="-122"/>
                <a:sym typeface="+mn-ea"/>
              </a:rPr>
              <a:t>点击：</a:t>
            </a:r>
            <a:r>
              <a:rPr lang="zh-CN" altLang="en-US" sz="1600" b="1">
                <a:solidFill>
                  <a:srgbClr val="000000"/>
                </a:solidFill>
                <a:latin typeface="宋体" panose="02010600030101010101" pitchFamily="2" charset="-122"/>
                <a:ea typeface="宋体" panose="02010600030101010101" pitchFamily="2" charset="-122"/>
                <a:sym typeface="+mn-ea"/>
              </a:rPr>
              <a:t>单张图像</a:t>
            </a:r>
            <a:r>
              <a:rPr lang="zh-CN" altLang="en-US" sz="1600">
                <a:solidFill>
                  <a:srgbClr val="000000"/>
                </a:solidFill>
                <a:latin typeface="宋体" panose="02010600030101010101" pitchFamily="2" charset="-122"/>
                <a:ea typeface="宋体" panose="02010600030101010101" pitchFamily="2" charset="-122"/>
                <a:sym typeface="+mn-ea"/>
              </a:rPr>
              <a:t>按键。之后，在实时视图</a:t>
            </a:r>
            <a:r>
              <a:rPr lang="zh-CN" altLang="en-US" sz="1600" b="1">
                <a:solidFill>
                  <a:srgbClr val="000000"/>
                </a:solidFill>
                <a:latin typeface="宋体" panose="02010600030101010101" pitchFamily="2" charset="-122"/>
                <a:ea typeface="宋体" panose="02010600030101010101" pitchFamily="2" charset="-122"/>
                <a:sym typeface="+mn-ea"/>
              </a:rPr>
              <a:t>右侧</a:t>
            </a:r>
            <a:r>
              <a:rPr lang="zh-CN" altLang="en-US" sz="1600">
                <a:solidFill>
                  <a:srgbClr val="000000"/>
                </a:solidFill>
                <a:latin typeface="宋体" panose="02010600030101010101" pitchFamily="2" charset="-122"/>
                <a:ea typeface="宋体" panose="02010600030101010101" pitchFamily="2" charset="-122"/>
                <a:sym typeface="+mn-ea"/>
              </a:rPr>
              <a:t>会自动新增一个轮廓图</a:t>
            </a:r>
            <a:endParaRPr lang="zh-CN" altLang="en-US" sz="1600">
              <a:solidFill>
                <a:srgbClr val="000000"/>
              </a:solidFill>
              <a:latin typeface="宋体" panose="02010600030101010101" pitchFamily="2" charset="-122"/>
              <a:ea typeface="宋体" panose="02010600030101010101" pitchFamily="2" charset="-122"/>
              <a:sym typeface="+mn-ea"/>
            </a:endParaRPr>
          </a:p>
          <a:p>
            <a:pPr marL="0" indent="0" algn="l">
              <a:buNone/>
            </a:pPr>
            <a:r>
              <a:rPr lang="zh-CN" altLang="en-US" sz="1600">
                <a:solidFill>
                  <a:srgbClr val="000000"/>
                </a:solidFill>
                <a:latin typeface="宋体" panose="02010600030101010101" pitchFamily="2" charset="-122"/>
                <a:ea typeface="宋体" panose="02010600030101010101" pitchFamily="2" charset="-122"/>
                <a:sym typeface="+mn-ea"/>
              </a:rPr>
              <a:t> </a:t>
            </a:r>
            <a:r>
              <a:rPr lang="en-US" altLang="zh-CN" sz="1600">
                <a:solidFill>
                  <a:srgbClr val="000000"/>
                </a:solidFill>
                <a:latin typeface="宋体" panose="02010600030101010101" pitchFamily="2" charset="-122"/>
                <a:ea typeface="宋体" panose="02010600030101010101" pitchFamily="2" charset="-122"/>
                <a:sym typeface="+mn-ea"/>
              </a:rPr>
              <a:t> </a:t>
            </a:r>
            <a:r>
              <a:rPr lang="zh-CN" altLang="en-US" sz="1600" b="1">
                <a:solidFill>
                  <a:srgbClr val="000000"/>
                </a:solidFill>
                <a:latin typeface="宋体" panose="02010600030101010101" pitchFamily="2" charset="-122"/>
                <a:ea typeface="宋体" panose="02010600030101010101" pitchFamily="2" charset="-122"/>
                <a:sym typeface="+mn-ea"/>
              </a:rPr>
              <a:t>子窗口</a:t>
            </a:r>
            <a:r>
              <a:rPr lang="zh-CN" altLang="en-US" sz="1600">
                <a:solidFill>
                  <a:srgbClr val="000000"/>
                </a:solidFill>
                <a:latin typeface="宋体" panose="02010600030101010101" pitchFamily="2" charset="-122"/>
                <a:ea typeface="宋体" panose="02010600030101010101" pitchFamily="2" charset="-122"/>
                <a:sym typeface="+mn-ea"/>
              </a:rPr>
              <a:t>，其中显示摄取的单张图像</a:t>
            </a:r>
            <a:endParaRPr lang="zh-CN" altLang="en-US" sz="1600">
              <a:solidFill>
                <a:srgbClr val="000000"/>
              </a:solidFill>
              <a:latin typeface="宋体" panose="02010600030101010101" pitchFamily="2" charset="-122"/>
              <a:ea typeface="宋体" panose="02010600030101010101" pitchFamily="2" charset="-122"/>
              <a:sym typeface="+mn-ea"/>
            </a:endParaRPr>
          </a:p>
          <a:p>
            <a:pPr marL="0" indent="0" algn="l">
              <a:buNone/>
            </a:pPr>
            <a:r>
              <a:rPr lang="en-US" altLang="zh-CN" sz="1600" dirty="0" smtClean="0">
                <a:latin typeface="宋体" panose="02010600030101010101" pitchFamily="2" charset="-122"/>
                <a:ea typeface="宋体" panose="02010600030101010101" pitchFamily="2" charset="-122"/>
                <a:cs typeface="宋体" panose="02010600030101010101" pitchFamily="2" charset="-122"/>
                <a:sym typeface="+mn-ea"/>
              </a:rPr>
              <a:t>3.</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下一步</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5" name="图片 4"/>
          <p:cNvPicPr>
            <a:picLocks noChangeAspect="1"/>
          </p:cNvPicPr>
          <p:nvPr/>
        </p:nvPicPr>
        <p:blipFill>
          <a:blip r:embed="rId1"/>
          <a:stretch>
            <a:fillRect/>
          </a:stretch>
        </p:blipFill>
        <p:spPr>
          <a:xfrm>
            <a:off x="160020" y="1990725"/>
            <a:ext cx="5888355" cy="4499610"/>
          </a:xfrm>
          <a:prstGeom prst="rect">
            <a:avLst/>
          </a:prstGeom>
        </p:spPr>
      </p:pic>
      <p:pic>
        <p:nvPicPr>
          <p:cNvPr id="10" name="图片 9"/>
          <p:cNvPicPr>
            <a:picLocks noChangeAspect="1"/>
          </p:cNvPicPr>
          <p:nvPr/>
        </p:nvPicPr>
        <p:blipFill>
          <a:blip r:embed="rId2"/>
          <a:stretch>
            <a:fillRect/>
          </a:stretch>
        </p:blipFill>
        <p:spPr>
          <a:xfrm>
            <a:off x="6048375" y="2000250"/>
            <a:ext cx="2574925" cy="4369435"/>
          </a:xfrm>
          <a:prstGeom prst="rect">
            <a:avLst/>
          </a:prstGeom>
        </p:spPr>
      </p:pic>
      <p:sp>
        <p:nvSpPr>
          <p:cNvPr id="22" name="文本框 21"/>
          <p:cNvSpPr txBox="1"/>
          <p:nvPr/>
        </p:nvSpPr>
        <p:spPr>
          <a:xfrm>
            <a:off x="273050" y="2748915"/>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1.</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1" name="文本框 10"/>
          <p:cNvSpPr txBox="1"/>
          <p:nvPr/>
        </p:nvSpPr>
        <p:spPr>
          <a:xfrm>
            <a:off x="615315" y="3822065"/>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2.</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12" name="图片 11"/>
          <p:cNvPicPr>
            <a:picLocks noChangeAspect="1"/>
          </p:cNvPicPr>
          <p:nvPr/>
        </p:nvPicPr>
        <p:blipFill>
          <a:blip r:embed="rId3"/>
          <a:stretch>
            <a:fillRect/>
          </a:stretch>
        </p:blipFill>
        <p:spPr>
          <a:xfrm>
            <a:off x="8772525" y="2596515"/>
            <a:ext cx="1788795" cy="3707130"/>
          </a:xfrm>
          <a:prstGeom prst="rect">
            <a:avLst/>
          </a:prstGeom>
        </p:spPr>
      </p:pic>
      <p:sp>
        <p:nvSpPr>
          <p:cNvPr id="13" name="文本框 12"/>
          <p:cNvSpPr txBox="1"/>
          <p:nvPr/>
        </p:nvSpPr>
        <p:spPr>
          <a:xfrm>
            <a:off x="9969500" y="5692140"/>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3.</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2750" y="520700"/>
            <a:ext cx="5388610" cy="478790"/>
          </a:xfrm>
        </p:spPr>
        <p:txBody>
          <a:bodyPr wrap="square">
            <a:noAutofit/>
          </a:bodyPr>
          <a:lstStyle/>
          <a:p>
            <a:r>
              <a:rPr lang="zh-CN" altLang="en-US">
                <a:latin typeface="微软雅黑" panose="020B0503020204020204" charset="-122"/>
                <a:ea typeface="微软雅黑" panose="020B0503020204020204" charset="-122"/>
                <a:sym typeface="+mn-ea"/>
              </a:rPr>
              <a:t>拍摄图像</a:t>
            </a:r>
            <a:r>
              <a:rPr lang="en-US" altLang="zh-CN">
                <a:latin typeface="微软雅黑" panose="020B0503020204020204" charset="-122"/>
                <a:ea typeface="微软雅黑" panose="020B0503020204020204" charset="-122"/>
                <a:sym typeface="+mn-ea"/>
              </a:rPr>
              <a:t>---</a:t>
            </a:r>
            <a:r>
              <a:rPr lang="zh-CN" altLang="en-US">
                <a:latin typeface="微软雅黑" panose="020B0503020204020204" charset="-122"/>
                <a:ea typeface="微软雅黑" panose="020B0503020204020204" charset="-122"/>
                <a:sym typeface="+mn-ea"/>
              </a:rPr>
              <a:t>定义轮廓图</a:t>
            </a:r>
            <a:endParaRPr lang="zh-CN" altLang="de-DE">
              <a:latin typeface="微软雅黑" panose="020B0503020204020204" charset="-122"/>
              <a:ea typeface="微软雅黑" panose="020B0503020204020204" charset="-122"/>
              <a:sym typeface="+mn-ea"/>
            </a:endParaRPr>
          </a:p>
        </p:txBody>
      </p:sp>
      <p:sp>
        <p:nvSpPr>
          <p:cNvPr id="6" name="Date Placeholder 5"/>
          <p:cNvSpPr>
            <a:spLocks noGrp="1"/>
          </p:cNvSpPr>
          <p:nvPr>
            <p:ph type="dt" sz="half" idx="2"/>
          </p:nvPr>
        </p:nvSpPr>
        <p:spPr>
          <a:xfrm>
            <a:off x="10340579" y="6611112"/>
            <a:ext cx="979694" cy="128016"/>
          </a:xfrm>
        </p:spPr>
        <p:txBody>
          <a:bodyPr/>
          <a:lstStyle/>
          <a:p>
            <a:fld id="{55154DFE-FC5A-4B34-B07C-D747536CE96D}" type="datetime3">
              <a:rPr lang="en-US" smtClean="0"/>
            </a:fld>
            <a:endParaRPr lang="en-US" dirty="0"/>
          </a:p>
        </p:txBody>
      </p:sp>
      <p:sp>
        <p:nvSpPr>
          <p:cNvPr id="7" name="Slide Number Placeholder 6"/>
          <p:cNvSpPr>
            <a:spLocks noGrp="1"/>
          </p:cNvSpPr>
          <p:nvPr>
            <p:ph type="sldNum" sz="quarter" idx="4"/>
          </p:nvPr>
        </p:nvSpPr>
        <p:spPr>
          <a:xfrm>
            <a:off x="11384280" y="6611112"/>
            <a:ext cx="291782" cy="128016"/>
          </a:xfrm>
        </p:spPr>
        <p:txBody>
          <a:bodyPr/>
          <a:lstStyle/>
          <a:p>
            <a:fld id="{A520213A-032B-FE42-940A-86A4C9AC44D3}" type="slidenum">
              <a:rPr lang="en-US" smtClean="0"/>
            </a:fld>
            <a:endParaRPr lang="en-US" dirty="0"/>
          </a:p>
        </p:txBody>
      </p:sp>
      <p:sp>
        <p:nvSpPr>
          <p:cNvPr id="8" name="Footer Placeholder 7"/>
          <p:cNvSpPr>
            <a:spLocks noGrp="1"/>
          </p:cNvSpPr>
          <p:nvPr>
            <p:ph type="ftr" sz="quarter" idx="3"/>
          </p:nvPr>
        </p:nvSpPr>
        <p:spPr>
          <a:xfrm>
            <a:off x="4351338" y="6611112"/>
            <a:ext cx="5925232" cy="128016"/>
          </a:xfrm>
        </p:spPr>
        <p:txBody>
          <a:bodyPr/>
          <a:lstStyle/>
          <a:p>
            <a:r>
              <a:rPr lang="en-US"/>
              <a:t>Innovation with Integrity</a:t>
            </a:r>
            <a:endParaRPr lang="en-US" dirty="0"/>
          </a:p>
        </p:txBody>
      </p:sp>
      <p:sp>
        <p:nvSpPr>
          <p:cNvPr id="5" name="文本框 4"/>
          <p:cNvSpPr txBox="1"/>
          <p:nvPr/>
        </p:nvSpPr>
        <p:spPr>
          <a:xfrm>
            <a:off x="3910965" y="168275"/>
            <a:ext cx="6261735" cy="738505"/>
          </a:xfrm>
          <a:prstGeom prst="rect">
            <a:avLst/>
          </a:prstGeom>
        </p:spPr>
        <p:txBody>
          <a:bodyPr vert="horz" wrap="square" lIns="0" tIns="0" rIns="0" bIns="0" rtlCol="0" anchor="t">
            <a:spAutoFit/>
          </a:bodyPr>
          <a:p>
            <a:pPr marL="0" indent="0" algn="l">
              <a:buNone/>
            </a:pPr>
            <a:r>
              <a:rPr lang="zh-CN" altLang="en-US" sz="1600">
                <a:latin typeface="宋体" panose="02010600030101010101" pitchFamily="2" charset="-122"/>
                <a:ea typeface="宋体" panose="02010600030101010101" pitchFamily="2" charset="-122"/>
                <a:cs typeface="宋体" panose="02010600030101010101" pitchFamily="2" charset="-122"/>
                <a:sym typeface="+mn-ea"/>
              </a:rPr>
              <a:t>如果要对一个样品区域大于实时视图中当前显示的区域面积进行采集，</a:t>
            </a:r>
            <a:endParaRPr lang="zh-CN" altLang="en-US" sz="1600">
              <a:latin typeface="宋体" panose="02010600030101010101" pitchFamily="2" charset="-122"/>
              <a:ea typeface="宋体" panose="02010600030101010101" pitchFamily="2" charset="-122"/>
              <a:cs typeface="宋体" panose="02010600030101010101" pitchFamily="2" charset="-122"/>
            </a:endParaRPr>
          </a:p>
          <a:p>
            <a:pPr marL="0" indent="0" algn="l">
              <a:buNone/>
            </a:pPr>
            <a:r>
              <a:rPr lang="zh-CN" altLang="en-US" sz="1600">
                <a:latin typeface="宋体" panose="02010600030101010101" pitchFamily="2" charset="-122"/>
                <a:ea typeface="宋体" panose="02010600030101010101" pitchFamily="2" charset="-122"/>
                <a:cs typeface="宋体" panose="02010600030101010101" pitchFamily="2" charset="-122"/>
                <a:sym typeface="+mn-ea"/>
              </a:rPr>
              <a:t>可点击</a:t>
            </a:r>
            <a:r>
              <a:rPr lang="zh-CN" altLang="en-US" sz="1600" b="1">
                <a:latin typeface="宋体" panose="02010600030101010101" pitchFamily="2" charset="-122"/>
                <a:ea typeface="宋体" panose="02010600030101010101" pitchFamily="2" charset="-122"/>
                <a:cs typeface="宋体" panose="02010600030101010101" pitchFamily="2" charset="-122"/>
                <a:sym typeface="+mn-ea"/>
              </a:rPr>
              <a:t>定义轮廓图</a:t>
            </a:r>
            <a:r>
              <a:rPr lang="en-US" altLang="zh-CN" sz="1600">
                <a:latin typeface="宋体" panose="02010600030101010101" pitchFamily="2" charset="-122"/>
                <a:ea typeface="宋体" panose="02010600030101010101" pitchFamily="2" charset="-122"/>
                <a:cs typeface="宋体" panose="02010600030101010101" pitchFamily="2" charset="-122"/>
                <a:sym typeface="+mn-ea"/>
              </a:rPr>
              <a:t>---</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可为一个较大的样品区域创建一张组合轮廓图，</a:t>
            </a:r>
            <a:endParaRPr lang="zh-CN" altLang="en-US" sz="160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zh-CN" altLang="en-US" sz="1600">
                <a:latin typeface="宋体" panose="02010600030101010101" pitchFamily="2" charset="-122"/>
                <a:ea typeface="宋体" panose="02010600030101010101" pitchFamily="2" charset="-122"/>
                <a:cs typeface="宋体" panose="02010600030101010101" pitchFamily="2" charset="-122"/>
                <a:sym typeface="+mn-ea"/>
              </a:rPr>
              <a:t>这张轮廓图由多张在不同</a:t>
            </a:r>
            <a:r>
              <a:rPr lang="en-US" altLang="zh-CN" sz="1600">
                <a:latin typeface="宋体" panose="02010600030101010101" pitchFamily="2" charset="-122"/>
                <a:ea typeface="宋体" panose="02010600030101010101" pitchFamily="2" charset="-122"/>
                <a:cs typeface="宋体" panose="02010600030101010101" pitchFamily="2" charset="-122"/>
                <a:sym typeface="+mn-ea"/>
              </a:rPr>
              <a:t> x/y </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样品台位置上摄取的单张图像构成。</a:t>
            </a:r>
            <a:endPar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3" name="文本框 12"/>
          <p:cNvSpPr txBox="1"/>
          <p:nvPr/>
        </p:nvSpPr>
        <p:spPr>
          <a:xfrm>
            <a:off x="3770630" y="999490"/>
            <a:ext cx="8054340" cy="984885"/>
          </a:xfrm>
          <a:prstGeom prst="rect">
            <a:avLst/>
          </a:prstGeom>
        </p:spPr>
        <p:txBody>
          <a:bodyPr vert="horz" wrap="square" lIns="0" tIns="0" rIns="0" bIns="0" rtlCol="0" anchor="t">
            <a:spAutoFit/>
          </a:bodyPr>
          <a:p>
            <a:pPr marL="0" indent="0" algn="l">
              <a:buNone/>
            </a:pPr>
            <a:r>
              <a:rPr lang="en-US" altLang="zh-CN" sz="1600">
                <a:latin typeface="宋体" panose="02010600030101010101" pitchFamily="2" charset="-122"/>
                <a:ea typeface="宋体" panose="02010600030101010101" pitchFamily="2" charset="-122"/>
                <a:cs typeface="宋体" panose="02010600030101010101" pitchFamily="2" charset="-122"/>
                <a:sym typeface="+mn-ea"/>
              </a:rPr>
              <a:t>1.</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点击：</a:t>
            </a:r>
            <a:r>
              <a:rPr lang="zh-CN" altLang="en-US" sz="1600" b="1">
                <a:latin typeface="宋体" panose="02010600030101010101" pitchFamily="2" charset="-122"/>
                <a:ea typeface="宋体" panose="02010600030101010101" pitchFamily="2" charset="-122"/>
                <a:cs typeface="宋体" panose="02010600030101010101" pitchFamily="2" charset="-122"/>
                <a:sym typeface="+mn-ea"/>
              </a:rPr>
              <a:t>定义轮廓图</a:t>
            </a:r>
            <a:endParaRPr lang="zh-CN" altLang="en-US" sz="1600" b="1">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a:latin typeface="宋体" panose="02010600030101010101" pitchFamily="2" charset="-122"/>
                <a:ea typeface="宋体" panose="02010600030101010101" pitchFamily="2" charset="-122"/>
                <a:cs typeface="宋体" panose="02010600030101010101" pitchFamily="2" charset="-122"/>
                <a:sym typeface="+mn-ea"/>
              </a:rPr>
              <a:t>2.</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移到操作杆到样品感兴趣区域的左上方，点击</a:t>
            </a:r>
            <a:r>
              <a:rPr lang="zh-CN" altLang="en-US" sz="1600" b="1">
                <a:latin typeface="宋体" panose="02010600030101010101" pitchFamily="2" charset="-122"/>
                <a:ea typeface="宋体" panose="02010600030101010101" pitchFamily="2" charset="-122"/>
                <a:cs typeface="宋体" panose="02010600030101010101" pitchFamily="2" charset="-122"/>
                <a:sym typeface="+mn-ea"/>
              </a:rPr>
              <a:t>添加新边界点</a:t>
            </a:r>
            <a:r>
              <a:rPr lang="en-US" altLang="zh-CN" sz="1600">
                <a:latin typeface="宋体" panose="02010600030101010101" pitchFamily="2" charset="-122"/>
                <a:ea typeface="宋体" panose="02010600030101010101" pitchFamily="2" charset="-122"/>
                <a:cs typeface="宋体" panose="02010600030101010101" pitchFamily="2" charset="-122"/>
                <a:sym typeface="+mn-ea"/>
              </a:rPr>
              <a:t>1</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（黄色十字叉位置）</a:t>
            </a:r>
            <a:endParaRPr lang="en-US" altLang="zh-CN" sz="160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a:latin typeface="宋体" panose="02010600030101010101" pitchFamily="2" charset="-122"/>
                <a:ea typeface="宋体" panose="02010600030101010101" pitchFamily="2" charset="-122"/>
                <a:cs typeface="宋体" panose="02010600030101010101" pitchFamily="2" charset="-122"/>
                <a:sym typeface="+mn-ea"/>
              </a:rPr>
              <a:t>3.</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再移到</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右下侧区域</a:t>
            </a:r>
            <a:r>
              <a:rPr lang="zh-CN" altLang="en-US" sz="1600" b="1">
                <a:latin typeface="宋体" panose="02010600030101010101" pitchFamily="2" charset="-122"/>
                <a:ea typeface="宋体" panose="02010600030101010101" pitchFamily="2" charset="-122"/>
                <a:cs typeface="宋体" panose="02010600030101010101" pitchFamily="2" charset="-122"/>
                <a:sym typeface="+mn-ea"/>
              </a:rPr>
              <a:t>添加其它</a:t>
            </a:r>
            <a:r>
              <a:rPr lang="zh-CN" altLang="en-US" sz="1600" b="1">
                <a:latin typeface="宋体" panose="02010600030101010101" pitchFamily="2" charset="-122"/>
                <a:ea typeface="宋体" panose="02010600030101010101" pitchFamily="2" charset="-122"/>
                <a:cs typeface="宋体" panose="02010600030101010101" pitchFamily="2" charset="-122"/>
                <a:sym typeface="+mn-ea"/>
              </a:rPr>
              <a:t>边界点</a:t>
            </a:r>
            <a:endParaRPr lang="zh-CN" altLang="en-US" sz="160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sz="1600">
                <a:latin typeface="宋体" panose="02010600030101010101" pitchFamily="2" charset="-122"/>
                <a:ea typeface="宋体" panose="02010600030101010101" pitchFamily="2" charset="-122"/>
                <a:cs typeface="宋体" panose="02010600030101010101" pitchFamily="2" charset="-122"/>
                <a:sym typeface="+mn-ea"/>
              </a:rPr>
              <a:t>4.</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点击：</a:t>
            </a:r>
            <a:r>
              <a:rPr lang="zh-CN" altLang="en-US" sz="1600" b="1">
                <a:latin typeface="宋体" panose="02010600030101010101" pitchFamily="2" charset="-122"/>
                <a:ea typeface="宋体" panose="02010600030101010101" pitchFamily="2" charset="-122"/>
                <a:cs typeface="宋体" panose="02010600030101010101" pitchFamily="2" charset="-122"/>
                <a:sym typeface="+mn-ea"/>
              </a:rPr>
              <a:t>采集所定义的图像</a:t>
            </a:r>
            <a:endParaRPr lang="zh-CN" altLang="en-US" sz="1600" b="1">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2" name="图片 1"/>
          <p:cNvPicPr>
            <a:picLocks noChangeAspect="1"/>
          </p:cNvPicPr>
          <p:nvPr/>
        </p:nvPicPr>
        <p:blipFill>
          <a:blip r:embed="rId1"/>
          <a:stretch>
            <a:fillRect/>
          </a:stretch>
        </p:blipFill>
        <p:spPr>
          <a:xfrm>
            <a:off x="69850" y="2123440"/>
            <a:ext cx="1736090" cy="3990975"/>
          </a:xfrm>
          <a:prstGeom prst="rect">
            <a:avLst/>
          </a:prstGeom>
        </p:spPr>
      </p:pic>
      <p:pic>
        <p:nvPicPr>
          <p:cNvPr id="4" name="图片 3"/>
          <p:cNvPicPr>
            <a:picLocks noChangeAspect="1"/>
          </p:cNvPicPr>
          <p:nvPr/>
        </p:nvPicPr>
        <p:blipFill>
          <a:blip r:embed="rId2"/>
          <a:stretch>
            <a:fillRect/>
          </a:stretch>
        </p:blipFill>
        <p:spPr>
          <a:xfrm>
            <a:off x="1805940" y="2178685"/>
            <a:ext cx="1800225" cy="3935730"/>
          </a:xfrm>
          <a:prstGeom prst="rect">
            <a:avLst/>
          </a:prstGeom>
        </p:spPr>
      </p:pic>
      <p:sp>
        <p:nvSpPr>
          <p:cNvPr id="18" name="文本框 17"/>
          <p:cNvSpPr txBox="1"/>
          <p:nvPr/>
        </p:nvSpPr>
        <p:spPr>
          <a:xfrm>
            <a:off x="198755" y="5369560"/>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1.</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4" name="文本框 13"/>
          <p:cNvSpPr txBox="1"/>
          <p:nvPr/>
        </p:nvSpPr>
        <p:spPr>
          <a:xfrm>
            <a:off x="1922780" y="3045460"/>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2.</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5" name="文本框 14"/>
          <p:cNvSpPr txBox="1"/>
          <p:nvPr/>
        </p:nvSpPr>
        <p:spPr>
          <a:xfrm>
            <a:off x="2515870" y="3759835"/>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3.</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6" name="文本框 15"/>
          <p:cNvSpPr txBox="1"/>
          <p:nvPr/>
        </p:nvSpPr>
        <p:spPr>
          <a:xfrm>
            <a:off x="2084705" y="5493385"/>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4.</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17" name="图片 16"/>
          <p:cNvPicPr>
            <a:picLocks noChangeAspect="1"/>
          </p:cNvPicPr>
          <p:nvPr/>
        </p:nvPicPr>
        <p:blipFill>
          <a:blip r:embed="rId3"/>
          <a:stretch>
            <a:fillRect/>
          </a:stretch>
        </p:blipFill>
        <p:spPr>
          <a:xfrm>
            <a:off x="3770630" y="2123440"/>
            <a:ext cx="7411720" cy="421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8165" y="650240"/>
            <a:ext cx="6002020" cy="478790"/>
          </a:xfrm>
        </p:spPr>
        <p:txBody>
          <a:bodyPr wrap="square">
            <a:noAutofit/>
          </a:bodyPr>
          <a:lstStyle/>
          <a:p>
            <a:r>
              <a:rPr lang="zh-CN" altLang="de-DE">
                <a:latin typeface="微软雅黑" panose="020B0503020204020204" charset="-122"/>
                <a:ea typeface="微软雅黑" panose="020B0503020204020204" charset="-122"/>
                <a:sym typeface="+mn-ea"/>
              </a:rPr>
              <a:t>透射</a:t>
            </a:r>
            <a:r>
              <a:rPr lang="en-US" altLang="zh-CN">
                <a:latin typeface="微软雅黑" panose="020B0503020204020204" charset="-122"/>
                <a:ea typeface="微软雅黑" panose="020B0503020204020204" charset="-122"/>
                <a:sym typeface="+mn-ea"/>
              </a:rPr>
              <a:t>——4</a:t>
            </a:r>
            <a:r>
              <a:rPr lang="zh-CN" altLang="en-US">
                <a:latin typeface="微软雅黑" panose="020B0503020204020204" charset="-122"/>
                <a:ea typeface="微软雅黑" panose="020B0503020204020204" charset="-122"/>
                <a:sym typeface="+mn-ea"/>
              </a:rPr>
              <a:t>、选择检测器</a:t>
            </a:r>
            <a:endParaRPr lang="zh-CN" altLang="en-US">
              <a:latin typeface="微软雅黑" panose="020B0503020204020204" charset="-122"/>
              <a:ea typeface="微软雅黑" panose="020B0503020204020204" charset="-122"/>
              <a:sym typeface="+mn-ea"/>
            </a:endParaRPr>
          </a:p>
        </p:txBody>
      </p:sp>
      <p:sp>
        <p:nvSpPr>
          <p:cNvPr id="6" name="Date Placeholder 5"/>
          <p:cNvSpPr>
            <a:spLocks noGrp="1"/>
          </p:cNvSpPr>
          <p:nvPr>
            <p:ph type="dt" sz="half" idx="2"/>
          </p:nvPr>
        </p:nvSpPr>
        <p:spPr>
          <a:xfrm>
            <a:off x="10340579" y="6611112"/>
            <a:ext cx="979694" cy="128016"/>
          </a:xfrm>
        </p:spPr>
        <p:txBody>
          <a:bodyPr/>
          <a:lstStyle/>
          <a:p>
            <a:fld id="{55154DFE-FC5A-4B34-B07C-D747536CE96D}" type="datetime3">
              <a:rPr lang="en-US" smtClean="0"/>
            </a:fld>
            <a:endParaRPr lang="en-US" dirty="0"/>
          </a:p>
        </p:txBody>
      </p:sp>
      <p:sp>
        <p:nvSpPr>
          <p:cNvPr id="7" name="Slide Number Placeholder 6"/>
          <p:cNvSpPr>
            <a:spLocks noGrp="1"/>
          </p:cNvSpPr>
          <p:nvPr>
            <p:ph type="sldNum" sz="quarter" idx="4"/>
          </p:nvPr>
        </p:nvSpPr>
        <p:spPr>
          <a:xfrm>
            <a:off x="11384280" y="6611112"/>
            <a:ext cx="291782" cy="128016"/>
          </a:xfrm>
        </p:spPr>
        <p:txBody>
          <a:bodyPr/>
          <a:lstStyle/>
          <a:p>
            <a:fld id="{A520213A-032B-FE42-940A-86A4C9AC44D3}" type="slidenum">
              <a:rPr lang="en-US" smtClean="0"/>
            </a:fld>
            <a:endParaRPr lang="en-US" dirty="0"/>
          </a:p>
        </p:txBody>
      </p:sp>
      <p:sp>
        <p:nvSpPr>
          <p:cNvPr id="8" name="Footer Placeholder 7"/>
          <p:cNvSpPr>
            <a:spLocks noGrp="1"/>
          </p:cNvSpPr>
          <p:nvPr>
            <p:ph type="ftr" sz="quarter" idx="3"/>
          </p:nvPr>
        </p:nvSpPr>
        <p:spPr>
          <a:xfrm>
            <a:off x="4351338" y="6611112"/>
            <a:ext cx="5925232" cy="128016"/>
          </a:xfrm>
        </p:spPr>
        <p:txBody>
          <a:bodyPr/>
          <a:lstStyle/>
          <a:p>
            <a:r>
              <a:rPr lang="en-US"/>
              <a:t>Innovation with Integrity</a:t>
            </a:r>
            <a:endParaRPr lang="en-US" dirty="0"/>
          </a:p>
        </p:txBody>
      </p:sp>
      <p:sp>
        <p:nvSpPr>
          <p:cNvPr id="5" name="文本框 4"/>
          <p:cNvSpPr txBox="1"/>
          <p:nvPr/>
        </p:nvSpPr>
        <p:spPr>
          <a:xfrm>
            <a:off x="816610" y="1619885"/>
            <a:ext cx="6096000" cy="245745"/>
          </a:xfrm>
          <a:prstGeom prst="rect">
            <a:avLst/>
          </a:prstGeom>
        </p:spPr>
        <p:txBody>
          <a:bodyPr vert="horz" wrap="square" lIns="0" tIns="0" rIns="0" bIns="0" rtlCol="0" anchor="t">
            <a:spAutoFit/>
          </a:bodyPr>
          <a:p>
            <a:pPr marL="0" indent="0" algn="l">
              <a:buNone/>
            </a:pPr>
            <a:r>
              <a:rPr lang="zh-CN" altLang="en-US" sz="1600">
                <a:latin typeface="宋体" panose="02010600030101010101" pitchFamily="2" charset="-122"/>
                <a:ea typeface="宋体" panose="02010600030101010101" pitchFamily="2" charset="-122"/>
                <a:cs typeface="宋体" panose="02010600030101010101" pitchFamily="2" charset="-122"/>
                <a:sym typeface="+mn-ea"/>
              </a:rPr>
              <a:t>选择</a:t>
            </a:r>
            <a:r>
              <a:rPr lang="en-US" altLang="zh-CN" sz="1600">
                <a:latin typeface="宋体" panose="02010600030101010101" pitchFamily="2" charset="-122"/>
                <a:ea typeface="宋体" panose="02010600030101010101" pitchFamily="2" charset="-122"/>
                <a:cs typeface="宋体" panose="02010600030101010101" pitchFamily="2" charset="-122"/>
                <a:sym typeface="+mn-ea"/>
              </a:rPr>
              <a:t>LN-MCT</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检测器时，请提前加入液氮冷却</a:t>
            </a:r>
            <a:r>
              <a:rPr lang="en-US" altLang="zh-CN" sz="1600">
                <a:latin typeface="宋体" panose="02010600030101010101" pitchFamily="2" charset="-122"/>
                <a:ea typeface="宋体" panose="02010600030101010101" pitchFamily="2" charset="-122"/>
                <a:cs typeface="宋体" panose="02010600030101010101" pitchFamily="2" charset="-122"/>
                <a:sym typeface="+mn-ea"/>
              </a:rPr>
              <a:t>,</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等待仪器准备完成</a:t>
            </a:r>
            <a:endParaRPr lang="zh-CN" altLang="en-US" sz="1600">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4" name="图片 3"/>
          <p:cNvPicPr>
            <a:picLocks noChangeAspect="1"/>
          </p:cNvPicPr>
          <p:nvPr/>
        </p:nvPicPr>
        <p:blipFill>
          <a:blip r:embed="rId1"/>
          <a:stretch>
            <a:fillRect/>
          </a:stretch>
        </p:blipFill>
        <p:spPr>
          <a:xfrm>
            <a:off x="295275" y="2019300"/>
            <a:ext cx="2305050" cy="42100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8165" y="650240"/>
            <a:ext cx="6002020" cy="478790"/>
          </a:xfrm>
        </p:spPr>
        <p:txBody>
          <a:bodyPr wrap="square">
            <a:noAutofit/>
          </a:bodyPr>
          <a:lstStyle/>
          <a:p>
            <a:r>
              <a:rPr lang="zh-CN" altLang="de-DE">
                <a:latin typeface="微软雅黑" panose="020B0503020204020204" charset="-122"/>
                <a:ea typeface="微软雅黑" panose="020B0503020204020204" charset="-122"/>
                <a:sym typeface="+mn-ea"/>
              </a:rPr>
              <a:t>透射</a:t>
            </a:r>
            <a:r>
              <a:rPr lang="en-US" altLang="zh-CN">
                <a:latin typeface="微软雅黑" panose="020B0503020204020204" charset="-122"/>
                <a:ea typeface="微软雅黑" panose="020B0503020204020204" charset="-122"/>
                <a:sym typeface="+mn-ea"/>
              </a:rPr>
              <a:t>——5</a:t>
            </a:r>
            <a:r>
              <a:rPr lang="zh-CN" altLang="en-US">
                <a:latin typeface="微软雅黑" panose="020B0503020204020204" charset="-122"/>
                <a:ea typeface="微软雅黑" panose="020B0503020204020204" charset="-122"/>
                <a:sym typeface="+mn-ea"/>
              </a:rPr>
              <a:t>、</a:t>
            </a:r>
            <a:r>
              <a:rPr lang="zh-CN" altLang="en-US">
                <a:latin typeface="微软雅黑" panose="020B0503020204020204" charset="-122"/>
                <a:ea typeface="微软雅黑" panose="020B0503020204020204" charset="-122"/>
                <a:sym typeface="+mn-ea"/>
              </a:rPr>
              <a:t>设置测量</a:t>
            </a:r>
            <a:r>
              <a:rPr lang="zh-CN" altLang="en-US">
                <a:latin typeface="微软雅黑" panose="020B0503020204020204" charset="-122"/>
                <a:ea typeface="微软雅黑" panose="020B0503020204020204" charset="-122"/>
                <a:sym typeface="+mn-ea"/>
              </a:rPr>
              <a:t>通道</a:t>
            </a:r>
            <a:endParaRPr lang="zh-CN" altLang="en-US">
              <a:latin typeface="微软雅黑" panose="020B0503020204020204" charset="-122"/>
              <a:ea typeface="微软雅黑" panose="020B0503020204020204" charset="-122"/>
              <a:sym typeface="+mn-ea"/>
            </a:endParaRPr>
          </a:p>
        </p:txBody>
      </p:sp>
      <p:sp>
        <p:nvSpPr>
          <p:cNvPr id="6" name="Date Placeholder 5"/>
          <p:cNvSpPr>
            <a:spLocks noGrp="1"/>
          </p:cNvSpPr>
          <p:nvPr>
            <p:ph type="dt" sz="half" idx="2"/>
          </p:nvPr>
        </p:nvSpPr>
        <p:spPr>
          <a:xfrm>
            <a:off x="10340579" y="6611112"/>
            <a:ext cx="979694" cy="128016"/>
          </a:xfrm>
        </p:spPr>
        <p:txBody>
          <a:bodyPr/>
          <a:lstStyle/>
          <a:p>
            <a:fld id="{55154DFE-FC5A-4B34-B07C-D747536CE96D}" type="datetime3">
              <a:rPr lang="en-US" smtClean="0"/>
            </a:fld>
            <a:endParaRPr lang="en-US" dirty="0"/>
          </a:p>
        </p:txBody>
      </p:sp>
      <p:sp>
        <p:nvSpPr>
          <p:cNvPr id="7" name="Slide Number Placeholder 6"/>
          <p:cNvSpPr>
            <a:spLocks noGrp="1"/>
          </p:cNvSpPr>
          <p:nvPr>
            <p:ph type="sldNum" sz="quarter" idx="4"/>
          </p:nvPr>
        </p:nvSpPr>
        <p:spPr>
          <a:xfrm>
            <a:off x="11384280" y="6611112"/>
            <a:ext cx="291782" cy="128016"/>
          </a:xfrm>
        </p:spPr>
        <p:txBody>
          <a:bodyPr/>
          <a:lstStyle/>
          <a:p>
            <a:fld id="{A520213A-032B-FE42-940A-86A4C9AC44D3}" type="slidenum">
              <a:rPr lang="en-US" smtClean="0"/>
            </a:fld>
            <a:endParaRPr lang="en-US" dirty="0"/>
          </a:p>
        </p:txBody>
      </p:sp>
      <p:sp>
        <p:nvSpPr>
          <p:cNvPr id="8" name="Footer Placeholder 7"/>
          <p:cNvSpPr>
            <a:spLocks noGrp="1"/>
          </p:cNvSpPr>
          <p:nvPr>
            <p:ph type="ftr" sz="quarter" idx="3"/>
          </p:nvPr>
        </p:nvSpPr>
        <p:spPr>
          <a:xfrm>
            <a:off x="4351338" y="6611112"/>
            <a:ext cx="5925232" cy="128016"/>
          </a:xfrm>
        </p:spPr>
        <p:txBody>
          <a:bodyPr/>
          <a:lstStyle/>
          <a:p>
            <a:r>
              <a:rPr lang="en-US"/>
              <a:t>Innovation with Integrity</a:t>
            </a:r>
            <a:endParaRPr lang="en-US" dirty="0"/>
          </a:p>
        </p:txBody>
      </p:sp>
      <p:sp>
        <p:nvSpPr>
          <p:cNvPr id="4" name="文本框 3"/>
          <p:cNvSpPr txBox="1"/>
          <p:nvPr/>
        </p:nvSpPr>
        <p:spPr>
          <a:xfrm>
            <a:off x="5079365" y="474345"/>
            <a:ext cx="5727065" cy="1107440"/>
          </a:xfrm>
          <a:prstGeom prst="rect">
            <a:avLst/>
          </a:prstGeom>
        </p:spPr>
        <p:txBody>
          <a:bodyPr vert="horz" wrap="square" lIns="0" tIns="0" rIns="0" bIns="0" rtlCol="0" anchor="t">
            <a:spAutoFit/>
          </a:bodyPr>
          <a:p>
            <a:pPr marL="0" indent="0" algn="l">
              <a:buNone/>
            </a:pPr>
            <a:r>
              <a:rPr lang="en-US" altLang="zh-CN" dirty="0" smtClean="0">
                <a:latin typeface="宋体" panose="02010600030101010101" pitchFamily="2" charset="-122"/>
                <a:ea typeface="宋体" panose="02010600030101010101" pitchFamily="2" charset="-122"/>
                <a:cs typeface="宋体" panose="02010600030101010101" pitchFamily="2" charset="-122"/>
                <a:sym typeface="+mn-ea"/>
              </a:rPr>
              <a:t>1.</a:t>
            </a:r>
            <a:r>
              <a:rPr lang="zh-CN" altLang="en-US" dirty="0" smtClean="0">
                <a:latin typeface="宋体" panose="02010600030101010101" pitchFamily="2" charset="-122"/>
                <a:ea typeface="宋体" panose="02010600030101010101" pitchFamily="2" charset="-122"/>
                <a:cs typeface="宋体" panose="02010600030101010101" pitchFamily="2" charset="-122"/>
                <a:sym typeface="+mn-ea"/>
              </a:rPr>
              <a:t>测试通道选择：</a:t>
            </a:r>
            <a:r>
              <a:rPr lang="zh-CN" altLang="en-US" b="1" dirty="0" smtClean="0">
                <a:latin typeface="宋体" panose="02010600030101010101" pitchFamily="2" charset="-122"/>
                <a:ea typeface="宋体" panose="02010600030101010101" pitchFamily="2" charset="-122"/>
                <a:cs typeface="宋体" panose="02010600030101010101" pitchFamily="2" charset="-122"/>
                <a:sym typeface="+mn-ea"/>
              </a:rPr>
              <a:t>透射</a:t>
            </a:r>
            <a:endParaRPr lang="zh-CN" altLang="en-US" b="1"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dirty="0" smtClean="0">
                <a:latin typeface="宋体" panose="02010600030101010101" pitchFamily="2" charset="-122"/>
                <a:ea typeface="宋体" panose="02010600030101010101" pitchFamily="2" charset="-122"/>
                <a:cs typeface="宋体" panose="02010600030101010101" pitchFamily="2" charset="-122"/>
                <a:sym typeface="+mn-ea"/>
              </a:rPr>
              <a:t>2.</a:t>
            </a:r>
            <a:r>
              <a:rPr lang="zh-CN" altLang="en-US" dirty="0" smtClean="0">
                <a:latin typeface="宋体" panose="02010600030101010101" pitchFamily="2" charset="-122"/>
                <a:ea typeface="宋体" panose="02010600030101010101" pitchFamily="2" charset="-122"/>
                <a:cs typeface="宋体" panose="02010600030101010101" pitchFamily="2" charset="-122"/>
                <a:sym typeface="+mn-ea"/>
              </a:rPr>
              <a:t>有跳出调入方法框时，请选择对应的</a:t>
            </a:r>
            <a:r>
              <a:rPr lang="zh-CN" altLang="en-US" dirty="0" smtClean="0">
                <a:latin typeface="宋体" panose="02010600030101010101" pitchFamily="2" charset="-122"/>
                <a:ea typeface="宋体" panose="02010600030101010101" pitchFamily="2" charset="-122"/>
                <a:cs typeface="宋体" panose="02010600030101010101" pitchFamily="2" charset="-122"/>
                <a:sym typeface="+mn-ea"/>
              </a:rPr>
              <a:t>方法</a:t>
            </a:r>
            <a:endParaRPr lang="zh-CN" altLang="en-US"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algn="l">
              <a:buNone/>
            </a:pPr>
            <a:r>
              <a:rPr lang="en-US" altLang="zh-CN" dirty="0" smtClean="0">
                <a:latin typeface="宋体" panose="02010600030101010101" pitchFamily="2" charset="-122"/>
                <a:ea typeface="宋体" panose="02010600030101010101" pitchFamily="2" charset="-122"/>
                <a:cs typeface="宋体" panose="02010600030101010101" pitchFamily="2" charset="-122"/>
                <a:sym typeface="+mn-ea"/>
              </a:rPr>
              <a:t>3.</a:t>
            </a:r>
            <a:r>
              <a:rPr lang="zh-CN" altLang="en-US" dirty="0" smtClean="0">
                <a:latin typeface="宋体" panose="02010600030101010101" pitchFamily="2" charset="-122"/>
                <a:ea typeface="宋体" panose="02010600030101010101" pitchFamily="2" charset="-122"/>
                <a:cs typeface="宋体" panose="02010600030101010101" pitchFamily="2" charset="-122"/>
                <a:sym typeface="+mn-ea"/>
              </a:rPr>
              <a:t>测量方法可以提前设置，在高级测量选项里设置对应的参数后保存</a:t>
            </a:r>
            <a:endParaRPr lang="zh-CN" altLang="en-US" dirty="0" smtClean="0">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9" name="图片 8"/>
          <p:cNvPicPr>
            <a:picLocks noChangeAspect="1"/>
          </p:cNvPicPr>
          <p:nvPr/>
        </p:nvPicPr>
        <p:blipFill>
          <a:blip r:embed="rId1"/>
          <a:stretch>
            <a:fillRect/>
          </a:stretch>
        </p:blipFill>
        <p:spPr>
          <a:xfrm>
            <a:off x="88265" y="1854200"/>
            <a:ext cx="6560820" cy="4566285"/>
          </a:xfrm>
          <a:prstGeom prst="rect">
            <a:avLst/>
          </a:prstGeom>
        </p:spPr>
      </p:pic>
      <p:pic>
        <p:nvPicPr>
          <p:cNvPr id="2" name="图片 1"/>
          <p:cNvPicPr>
            <a:picLocks noChangeAspect="1"/>
          </p:cNvPicPr>
          <p:nvPr/>
        </p:nvPicPr>
        <p:blipFill>
          <a:blip r:embed="rId2"/>
          <a:stretch>
            <a:fillRect/>
          </a:stretch>
        </p:blipFill>
        <p:spPr>
          <a:xfrm>
            <a:off x="7114540" y="1701165"/>
            <a:ext cx="619125" cy="552450"/>
          </a:xfrm>
          <a:prstGeom prst="rect">
            <a:avLst/>
          </a:prstGeom>
        </p:spPr>
      </p:pic>
      <p:pic>
        <p:nvPicPr>
          <p:cNvPr id="10" name="图片 9"/>
          <p:cNvPicPr>
            <a:picLocks noChangeAspect="1"/>
          </p:cNvPicPr>
          <p:nvPr/>
        </p:nvPicPr>
        <p:blipFill>
          <a:blip r:embed="rId3"/>
          <a:stretch>
            <a:fillRect/>
          </a:stretch>
        </p:blipFill>
        <p:spPr>
          <a:xfrm>
            <a:off x="6884670" y="2343785"/>
            <a:ext cx="5193030" cy="4091305"/>
          </a:xfrm>
          <a:prstGeom prst="rect">
            <a:avLst/>
          </a:prstGeom>
        </p:spPr>
      </p:pic>
      <p:sp>
        <p:nvSpPr>
          <p:cNvPr id="15" name="文本框 14"/>
          <p:cNvSpPr txBox="1"/>
          <p:nvPr/>
        </p:nvSpPr>
        <p:spPr>
          <a:xfrm>
            <a:off x="234950" y="4288790"/>
            <a:ext cx="370840" cy="274320"/>
          </a:xfrm>
          <a:prstGeom prst="rect">
            <a:avLst/>
          </a:prstGeom>
        </p:spPr>
        <p:txBody>
          <a:bodyPr vert="horz" wrap="square" lIns="0" tIns="0" rIns="0" bIns="0" rtlCol="0" anchor="t">
            <a:no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1.</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5" name="文本框 4"/>
          <p:cNvSpPr txBox="1"/>
          <p:nvPr/>
        </p:nvSpPr>
        <p:spPr>
          <a:xfrm>
            <a:off x="3259455" y="4399280"/>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2.</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1" name="文本框 10"/>
          <p:cNvSpPr txBox="1"/>
          <p:nvPr/>
        </p:nvSpPr>
        <p:spPr>
          <a:xfrm>
            <a:off x="6884670" y="1854200"/>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3.</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2" name="矩形 11"/>
          <p:cNvSpPr/>
          <p:nvPr/>
        </p:nvSpPr>
        <p:spPr>
          <a:xfrm>
            <a:off x="7114540" y="2498090"/>
            <a:ext cx="490220" cy="300355"/>
          </a:xfrm>
          <a:prstGeom prst="rect">
            <a:avLst/>
          </a:prstGeom>
          <a:noFill/>
          <a:ln w="28575" cmpd="sng">
            <a:solidFill>
              <a:srgbClr val="FF0000"/>
            </a:solidFill>
            <a:prstDash val="solid"/>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8165" y="650240"/>
            <a:ext cx="6052820" cy="478790"/>
          </a:xfrm>
        </p:spPr>
        <p:txBody>
          <a:bodyPr wrap="square">
            <a:noAutofit/>
          </a:bodyPr>
          <a:lstStyle/>
          <a:p>
            <a:r>
              <a:rPr lang="zh-CN" altLang="de-DE">
                <a:latin typeface="微软雅黑" panose="020B0503020204020204" charset="-122"/>
                <a:ea typeface="微软雅黑" panose="020B0503020204020204" charset="-122"/>
                <a:sym typeface="+mn-ea"/>
              </a:rPr>
              <a:t>透射</a:t>
            </a:r>
            <a:r>
              <a:rPr lang="en-US" altLang="zh-CN">
                <a:latin typeface="微软雅黑" panose="020B0503020204020204" charset="-122"/>
                <a:ea typeface="微软雅黑" panose="020B0503020204020204" charset="-122"/>
                <a:sym typeface="+mn-ea"/>
              </a:rPr>
              <a:t>——6</a:t>
            </a:r>
            <a:r>
              <a:rPr lang="zh-CN" altLang="en-US">
                <a:latin typeface="微软雅黑" panose="020B0503020204020204" charset="-122"/>
                <a:ea typeface="微软雅黑" panose="020B0503020204020204" charset="-122"/>
                <a:sym typeface="+mn-ea"/>
              </a:rPr>
              <a:t>、</a:t>
            </a:r>
            <a:r>
              <a:rPr lang="zh-CN" altLang="en-US">
                <a:latin typeface="微软雅黑" panose="020B0503020204020204" charset="-122"/>
                <a:ea typeface="微软雅黑" panose="020B0503020204020204" charset="-122"/>
                <a:sym typeface="+mn-ea"/>
              </a:rPr>
              <a:t>定义背景测量模式</a:t>
            </a:r>
            <a:endParaRPr lang="zh-CN" altLang="en-US">
              <a:latin typeface="微软雅黑" panose="020B0503020204020204" charset="-122"/>
              <a:ea typeface="微软雅黑" panose="020B0503020204020204" charset="-122"/>
              <a:sym typeface="+mn-ea"/>
            </a:endParaRPr>
          </a:p>
        </p:txBody>
      </p:sp>
      <p:sp>
        <p:nvSpPr>
          <p:cNvPr id="6" name="Date Placeholder 5"/>
          <p:cNvSpPr>
            <a:spLocks noGrp="1"/>
          </p:cNvSpPr>
          <p:nvPr>
            <p:ph type="dt" sz="half" idx="2"/>
          </p:nvPr>
        </p:nvSpPr>
        <p:spPr>
          <a:xfrm>
            <a:off x="10340579" y="6611112"/>
            <a:ext cx="979694" cy="128016"/>
          </a:xfrm>
        </p:spPr>
        <p:txBody>
          <a:bodyPr/>
          <a:lstStyle/>
          <a:p>
            <a:fld id="{55154DFE-FC5A-4B34-B07C-D747536CE96D}" type="datetime3">
              <a:rPr lang="en-US" smtClean="0"/>
            </a:fld>
            <a:endParaRPr lang="en-US" dirty="0"/>
          </a:p>
        </p:txBody>
      </p:sp>
      <p:sp>
        <p:nvSpPr>
          <p:cNvPr id="7" name="Slide Number Placeholder 6"/>
          <p:cNvSpPr>
            <a:spLocks noGrp="1"/>
          </p:cNvSpPr>
          <p:nvPr>
            <p:ph type="sldNum" sz="quarter" idx="4"/>
          </p:nvPr>
        </p:nvSpPr>
        <p:spPr>
          <a:xfrm>
            <a:off x="11384280" y="6611112"/>
            <a:ext cx="291782" cy="128016"/>
          </a:xfrm>
        </p:spPr>
        <p:txBody>
          <a:bodyPr/>
          <a:lstStyle/>
          <a:p>
            <a:fld id="{A520213A-032B-FE42-940A-86A4C9AC44D3}" type="slidenum">
              <a:rPr lang="en-US" smtClean="0"/>
            </a:fld>
            <a:endParaRPr lang="en-US" dirty="0"/>
          </a:p>
        </p:txBody>
      </p:sp>
      <p:sp>
        <p:nvSpPr>
          <p:cNvPr id="8" name="Footer Placeholder 7"/>
          <p:cNvSpPr>
            <a:spLocks noGrp="1"/>
          </p:cNvSpPr>
          <p:nvPr>
            <p:ph type="ftr" sz="quarter" idx="3"/>
          </p:nvPr>
        </p:nvSpPr>
        <p:spPr>
          <a:xfrm>
            <a:off x="4351338" y="6611112"/>
            <a:ext cx="5925232" cy="128016"/>
          </a:xfrm>
        </p:spPr>
        <p:txBody>
          <a:bodyPr/>
          <a:lstStyle/>
          <a:p>
            <a:r>
              <a:rPr lang="en-US"/>
              <a:t>Innovation with Integrity</a:t>
            </a:r>
            <a:endParaRPr lang="en-US" dirty="0"/>
          </a:p>
        </p:txBody>
      </p:sp>
      <p:sp>
        <p:nvSpPr>
          <p:cNvPr id="17" name="文本框 16"/>
          <p:cNvSpPr txBox="1"/>
          <p:nvPr/>
        </p:nvSpPr>
        <p:spPr>
          <a:xfrm>
            <a:off x="7261225" y="5824855"/>
            <a:ext cx="4064000" cy="914400"/>
          </a:xfrm>
          <a:prstGeom prst="rect">
            <a:avLst/>
          </a:prstGeom>
        </p:spPr>
        <p:txBody>
          <a:bodyPr vert="horz" wrap="square" lIns="0" tIns="0" rIns="0" bIns="0" rtlCol="0">
            <a:noAutofit/>
          </a:bodyPr>
          <a:p>
            <a:pPr marL="0" indent="0" algn="l">
              <a:buNone/>
            </a:pPr>
            <a:endParaRPr lang="zh-CN" altLang="en-US" dirty="0" smtClean="0"/>
          </a:p>
        </p:txBody>
      </p:sp>
      <p:sp>
        <p:nvSpPr>
          <p:cNvPr id="10" name="文本框 9"/>
          <p:cNvSpPr txBox="1"/>
          <p:nvPr/>
        </p:nvSpPr>
        <p:spPr>
          <a:xfrm>
            <a:off x="5286375" y="650240"/>
            <a:ext cx="6033770" cy="1384935"/>
          </a:xfrm>
          <a:prstGeom prst="rect">
            <a:avLst/>
          </a:prstGeom>
        </p:spPr>
        <p:txBody>
          <a:bodyPr vert="horz" wrap="square" lIns="0" tIns="0" rIns="0" bIns="0" rtlCol="0" anchor="t">
            <a:spAutoFit/>
          </a:bodyPr>
          <a:p>
            <a:pPr marL="0" indent="0" algn="l">
              <a:buNone/>
            </a:pPr>
            <a:r>
              <a:rPr lang="en-US" altLang="zh-CN">
                <a:solidFill>
                  <a:srgbClr val="000000"/>
                </a:solidFill>
                <a:latin typeface="宋体" panose="02010600030101010101" pitchFamily="2" charset="-122"/>
                <a:ea typeface="宋体" panose="02010600030101010101" pitchFamily="2" charset="-122"/>
                <a:sym typeface="+mn-ea"/>
              </a:rPr>
              <a:t>1.</a:t>
            </a:r>
            <a:r>
              <a:rPr lang="zh-CN" altLang="en-US">
                <a:solidFill>
                  <a:srgbClr val="000000"/>
                </a:solidFill>
                <a:latin typeface="宋体" panose="02010600030101010101" pitchFamily="2" charset="-122"/>
                <a:ea typeface="宋体" panose="02010600030101010101" pitchFamily="2" charset="-122"/>
                <a:sym typeface="+mn-ea"/>
              </a:rPr>
              <a:t>自定义背景</a:t>
            </a:r>
            <a:r>
              <a:rPr lang="en-US" altLang="zh-CN">
                <a:solidFill>
                  <a:srgbClr val="000000"/>
                </a:solidFill>
                <a:latin typeface="宋体" panose="02010600030101010101" pitchFamily="2" charset="-122"/>
                <a:ea typeface="宋体" panose="02010600030101010101" pitchFamily="2" charset="-122"/>
                <a:sym typeface="+mn-ea"/>
              </a:rPr>
              <a:t>            </a:t>
            </a:r>
            <a:endParaRPr lang="en-US" altLang="zh-CN">
              <a:solidFill>
                <a:srgbClr val="000000"/>
              </a:solidFill>
              <a:latin typeface="宋体" panose="02010600030101010101" pitchFamily="2" charset="-122"/>
              <a:ea typeface="宋体" panose="02010600030101010101" pitchFamily="2" charset="-122"/>
              <a:sym typeface="+mn-ea"/>
            </a:endParaRPr>
          </a:p>
          <a:p>
            <a:pPr marL="0" indent="0" algn="l">
              <a:buNone/>
            </a:pPr>
            <a:r>
              <a:rPr lang="en-US" altLang="zh-CN">
                <a:solidFill>
                  <a:srgbClr val="000000"/>
                </a:solidFill>
                <a:latin typeface="宋体" panose="02010600030101010101" pitchFamily="2" charset="-122"/>
                <a:ea typeface="宋体" panose="02010600030101010101" pitchFamily="2" charset="-122"/>
                <a:sym typeface="+mn-ea"/>
              </a:rPr>
              <a:t>2.</a:t>
            </a:r>
            <a:r>
              <a:rPr lang="zh-CN" altLang="en-US">
                <a:solidFill>
                  <a:srgbClr val="000000"/>
                </a:solidFill>
                <a:latin typeface="宋体" panose="02010600030101010101" pitchFamily="2" charset="-122"/>
                <a:ea typeface="宋体" panose="02010600030101010101" pitchFamily="2" charset="-122"/>
                <a:sym typeface="+mn-ea"/>
              </a:rPr>
              <a:t>测量一次背景</a:t>
            </a:r>
            <a:endParaRPr lang="zh-CN" altLang="en-US">
              <a:solidFill>
                <a:srgbClr val="000000"/>
              </a:solidFill>
              <a:latin typeface="宋体" panose="02010600030101010101" pitchFamily="2" charset="-122"/>
              <a:ea typeface="宋体" panose="02010600030101010101" pitchFamily="2" charset="-122"/>
              <a:sym typeface="+mn-ea"/>
            </a:endParaRPr>
          </a:p>
          <a:p>
            <a:pPr marL="0" indent="0" algn="l">
              <a:buNone/>
            </a:pPr>
            <a:r>
              <a:rPr lang="en-US" altLang="zh-CN">
                <a:solidFill>
                  <a:srgbClr val="000000"/>
                </a:solidFill>
                <a:latin typeface="宋体" panose="02010600030101010101" pitchFamily="2" charset="-122"/>
                <a:ea typeface="宋体" panose="02010600030101010101" pitchFamily="2" charset="-122"/>
                <a:sym typeface="+mn-ea"/>
              </a:rPr>
              <a:t>3.</a:t>
            </a:r>
            <a:r>
              <a:rPr lang="zh-CN" altLang="en-US">
                <a:solidFill>
                  <a:srgbClr val="000000"/>
                </a:solidFill>
                <a:latin typeface="宋体" panose="02010600030101010101" pitchFamily="2" charset="-122"/>
                <a:ea typeface="宋体" panose="02010600030101010101" pitchFamily="2" charset="-122"/>
                <a:sym typeface="+mn-ea"/>
              </a:rPr>
              <a:t>使用摇杆移动到干净的位置当背景（黄色十字叉对应位置）</a:t>
            </a:r>
            <a:r>
              <a:rPr lang="zh-CN" altLang="en-US">
                <a:solidFill>
                  <a:srgbClr val="000000"/>
                </a:solidFill>
                <a:latin typeface="宋体" panose="02010600030101010101" pitchFamily="2" charset="-122"/>
                <a:ea typeface="宋体" panose="02010600030101010101" pitchFamily="2" charset="-122"/>
                <a:sym typeface="+mn-ea"/>
              </a:rPr>
              <a:t>，并点击：</a:t>
            </a:r>
            <a:r>
              <a:rPr lang="zh-CN" altLang="en-US" b="1">
                <a:solidFill>
                  <a:srgbClr val="000000"/>
                </a:solidFill>
                <a:latin typeface="宋体" panose="02010600030101010101" pitchFamily="2" charset="-122"/>
                <a:ea typeface="宋体" panose="02010600030101010101" pitchFamily="2" charset="-122"/>
                <a:sym typeface="+mn-ea"/>
              </a:rPr>
              <a:t>当前位置</a:t>
            </a:r>
            <a:r>
              <a:rPr lang="en-US" altLang="zh-CN">
                <a:solidFill>
                  <a:srgbClr val="000000"/>
                </a:solidFill>
                <a:latin typeface="宋体" panose="02010600030101010101" pitchFamily="2" charset="-122"/>
                <a:ea typeface="宋体" panose="02010600030101010101" pitchFamily="2" charset="-122"/>
                <a:sym typeface="+mn-ea"/>
              </a:rPr>
              <a:t>  </a:t>
            </a:r>
            <a:endParaRPr lang="en-US" altLang="zh-CN" dirty="0" smtClean="0">
              <a:solidFill>
                <a:srgbClr val="000000"/>
              </a:solidFill>
              <a:latin typeface="宋体" panose="02010600030101010101" pitchFamily="2" charset="-122"/>
              <a:ea typeface="宋体" panose="02010600030101010101" pitchFamily="2" charset="-122"/>
              <a:sym typeface="+mn-ea"/>
            </a:endParaRPr>
          </a:p>
          <a:p>
            <a:pPr marL="0" indent="0" algn="l">
              <a:buNone/>
            </a:pPr>
            <a:r>
              <a:rPr lang="en-US" altLang="zh-CN">
                <a:solidFill>
                  <a:srgbClr val="000000"/>
                </a:solidFill>
                <a:latin typeface="宋体" panose="02010600030101010101" pitchFamily="2" charset="-122"/>
                <a:ea typeface="宋体" panose="02010600030101010101" pitchFamily="2" charset="-122"/>
                <a:sym typeface="+mn-ea"/>
              </a:rPr>
              <a:t>          </a:t>
            </a:r>
            <a:endParaRPr lang="en-US" altLang="zh-CN" dirty="0" smtClean="0">
              <a:solidFill>
                <a:srgbClr val="000000"/>
              </a:solidFill>
              <a:latin typeface="宋体" panose="02010600030101010101" pitchFamily="2" charset="-122"/>
              <a:ea typeface="宋体" panose="02010600030101010101" pitchFamily="2" charset="-122"/>
              <a:sym typeface="+mn-ea"/>
            </a:endParaRPr>
          </a:p>
        </p:txBody>
      </p:sp>
      <p:pic>
        <p:nvPicPr>
          <p:cNvPr id="4" name="图片 3"/>
          <p:cNvPicPr>
            <a:picLocks noChangeAspect="1"/>
          </p:cNvPicPr>
          <p:nvPr/>
        </p:nvPicPr>
        <p:blipFill>
          <a:blip r:embed="rId1"/>
          <a:stretch>
            <a:fillRect/>
          </a:stretch>
        </p:blipFill>
        <p:spPr>
          <a:xfrm>
            <a:off x="68580" y="2313940"/>
            <a:ext cx="1717675" cy="3731895"/>
          </a:xfrm>
          <a:prstGeom prst="rect">
            <a:avLst/>
          </a:prstGeom>
        </p:spPr>
      </p:pic>
      <p:pic>
        <p:nvPicPr>
          <p:cNvPr id="5" name="图片 4"/>
          <p:cNvPicPr>
            <a:picLocks noChangeAspect="1"/>
          </p:cNvPicPr>
          <p:nvPr/>
        </p:nvPicPr>
        <p:blipFill>
          <a:blip r:embed="rId2"/>
          <a:stretch>
            <a:fillRect/>
          </a:stretch>
        </p:blipFill>
        <p:spPr>
          <a:xfrm>
            <a:off x="1906905" y="2313940"/>
            <a:ext cx="1809750" cy="3703320"/>
          </a:xfrm>
          <a:prstGeom prst="rect">
            <a:avLst/>
          </a:prstGeom>
        </p:spPr>
      </p:pic>
      <p:pic>
        <p:nvPicPr>
          <p:cNvPr id="14" name="图片 13"/>
          <p:cNvPicPr>
            <a:picLocks noChangeAspect="1"/>
          </p:cNvPicPr>
          <p:nvPr/>
        </p:nvPicPr>
        <p:blipFill>
          <a:blip r:embed="rId3"/>
          <a:stretch>
            <a:fillRect/>
          </a:stretch>
        </p:blipFill>
        <p:spPr>
          <a:xfrm>
            <a:off x="3837305" y="2017395"/>
            <a:ext cx="4747895" cy="4100195"/>
          </a:xfrm>
          <a:prstGeom prst="rect">
            <a:avLst/>
          </a:prstGeom>
        </p:spPr>
      </p:pic>
      <p:sp>
        <p:nvSpPr>
          <p:cNvPr id="22" name="文本框 21"/>
          <p:cNvSpPr txBox="1"/>
          <p:nvPr/>
        </p:nvSpPr>
        <p:spPr>
          <a:xfrm>
            <a:off x="187325" y="5718175"/>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1.</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5" name="文本框 24"/>
          <p:cNvSpPr txBox="1"/>
          <p:nvPr/>
        </p:nvSpPr>
        <p:spPr>
          <a:xfrm>
            <a:off x="1972945" y="4530090"/>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2.</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6" name="文本框 25"/>
          <p:cNvSpPr txBox="1"/>
          <p:nvPr/>
        </p:nvSpPr>
        <p:spPr>
          <a:xfrm>
            <a:off x="3947795" y="4775835"/>
            <a:ext cx="370840" cy="245745"/>
          </a:xfrm>
          <a:prstGeom prst="rect">
            <a:avLst/>
          </a:prstGeom>
        </p:spPr>
        <p:txBody>
          <a:bodyPr vert="horz" wrap="square" lIns="0" tIns="0" rIns="0" bIns="0" rtlCol="0" anchor="t">
            <a:spAutoFit/>
          </a:bodyPr>
          <a:p>
            <a:pPr marL="0" indent="0" algn="l">
              <a:buNone/>
            </a:pPr>
            <a:r>
              <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3.</a:t>
            </a:r>
            <a:endParaRPr lang="en-US" altLang="zh-CN" sz="1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xml><?xml version="1.0" encoding="utf-8"?>
<p:tagLst xmlns:p="http://schemas.openxmlformats.org/presentationml/2006/main">
  <p:tag name="commondata" val="eyJoZGlkIjoiNWI1OTZmN2ZiNWQxYTg2ZmFjMDJmN2RmZmIyM2QwYmIifQ=="/>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ruker">
  <a:themeElements>
    <a:clrScheme name="Bruker">
      <a:dk1>
        <a:srgbClr val="313331"/>
      </a:dk1>
      <a:lt1>
        <a:srgbClr val="FFFFFF"/>
      </a:lt1>
      <a:dk2>
        <a:srgbClr val="044169"/>
      </a:dk2>
      <a:lt2>
        <a:srgbClr val="E3EBF3"/>
      </a:lt2>
      <a:accent1>
        <a:srgbClr val="044169"/>
      </a:accent1>
      <a:accent2>
        <a:srgbClr val="0488E2"/>
      </a:accent2>
      <a:accent3>
        <a:srgbClr val="A0A0A0"/>
      </a:accent3>
      <a:accent4>
        <a:srgbClr val="737373"/>
      </a:accent4>
      <a:accent5>
        <a:srgbClr val="DCDCDC"/>
      </a:accent5>
      <a:accent6>
        <a:srgbClr val="FF9300"/>
      </a:accent6>
      <a:hlink>
        <a:srgbClr val="0488E2"/>
      </a:hlink>
      <a:folHlink>
        <a:srgbClr val="0488E2"/>
      </a:folHlink>
    </a:clrScheme>
    <a:fontScheme name="Bruker">
      <a:majorFont>
        <a:latin typeface="Roboto"/>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lIns="0" tIns="0" rIns="0" bIns="0" rtlCol="0">
        <a:noAutofit/>
      </a:bodyPr>
      <a:lstStyle>
        <a:defPPr marL="0" indent="0" algn="l">
          <a:buNone/>
          <a:defRPr dirty="0" smtClean="0"/>
        </a:defPPr>
      </a:lstStyle>
    </a:txDef>
  </a:objectDefaults>
  <a:extraClrSchemeLst>
    <a:extraClrScheme>
      <a:clrScheme name="Bruker">
        <a:dk1>
          <a:srgbClr val="313331"/>
        </a:dk1>
        <a:lt1>
          <a:srgbClr val="FFFFFF"/>
        </a:lt1>
        <a:dk2>
          <a:srgbClr val="044169"/>
        </a:dk2>
        <a:lt2>
          <a:srgbClr val="E3EBF3"/>
        </a:lt2>
        <a:accent1>
          <a:srgbClr val="044169"/>
        </a:accent1>
        <a:accent2>
          <a:srgbClr val="0488E2"/>
        </a:accent2>
        <a:accent3>
          <a:srgbClr val="A0A0A0"/>
        </a:accent3>
        <a:accent4>
          <a:srgbClr val="737373"/>
        </a:accent4>
        <a:accent5>
          <a:srgbClr val="DCDCDC"/>
        </a:accent5>
        <a:accent6>
          <a:srgbClr val="FF9300"/>
        </a:accent6>
        <a:hlink>
          <a:srgbClr val="0488E2"/>
        </a:hlink>
        <a:folHlink>
          <a:srgbClr val="0488E2"/>
        </a:folHlink>
      </a:clrScheme>
      <a:clrMap bg1="lt1" tx1="dk1" bg2="lt2" tx2="dk2" accent1="accent1" accent2="accent2" accent3="accent3" accent4="accent4" accent5="accent5" accent6="accent6" hlink="hlink" folHlink="folHlink"/>
    </a:extraClrScheme>
  </a:extraClrSchemeLst>
  <a:custClrLst>
    <a:custClr name="Bruker Ocean">
      <a:srgbClr val="0062A4"/>
    </a:custClr>
    <a:custClr name="Bruker Red">
      <a:srgbClr val="FF0011"/>
    </a:custClr>
    <a:custClr name="Bruker Green">
      <a:srgbClr val="AFC800"/>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4713</Words>
  <Application>WPS 演示</Application>
  <PresentationFormat>宽屏</PresentationFormat>
  <Paragraphs>704</Paragraphs>
  <Slides>37</Slides>
  <Notes>0</Notes>
  <HiddenSlides>0</HiddenSlides>
  <MMClips>0</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37</vt:i4>
      </vt:variant>
    </vt:vector>
  </HeadingPairs>
  <TitlesOfParts>
    <vt:vector size="53" baseType="lpstr">
      <vt:lpstr>Arial</vt:lpstr>
      <vt:lpstr>宋体</vt:lpstr>
      <vt:lpstr>Wingdings</vt:lpstr>
      <vt:lpstr>Roboto</vt:lpstr>
      <vt:lpstr>Verdana</vt:lpstr>
      <vt:lpstr>Calibri</vt:lpstr>
      <vt:lpstr>Roboto Light</vt:lpstr>
      <vt:lpstr>Source Sans Pro Light</vt:lpstr>
      <vt:lpstr>Roboto Medium</vt:lpstr>
      <vt:lpstr>微软雅黑</vt:lpstr>
      <vt:lpstr>黑体</vt:lpstr>
      <vt:lpstr>Arial</vt:lpstr>
      <vt:lpstr>Arial Unicode MS</vt:lpstr>
      <vt:lpstr>Yu Gothic UI Semilight</vt:lpstr>
      <vt:lpstr>WPS</vt:lpstr>
      <vt:lpstr>Bruker</vt:lpstr>
      <vt:lpstr>登录软件，打开视频助理程序</vt:lpstr>
      <vt:lpstr>透射</vt:lpstr>
      <vt:lpstr>透射——1、聚光器自动聚焦</vt:lpstr>
      <vt:lpstr>透射——2、放置样品</vt:lpstr>
      <vt:lpstr>透射——3、样品聚焦，拍摄图像</vt:lpstr>
      <vt:lpstr>拍摄图像---定义轮廓图</vt:lpstr>
      <vt:lpstr>透射——4、选择检测器</vt:lpstr>
      <vt:lpstr>透射——5、设置测量通道</vt:lpstr>
      <vt:lpstr>透射——6、定义背景测量模式</vt:lpstr>
      <vt:lpstr>透射——7、测量背景</vt:lpstr>
      <vt:lpstr>透射——8、定义测量位置</vt:lpstr>
      <vt:lpstr>透射——9、开始测量</vt:lpstr>
      <vt:lpstr>透射——10、测试完成</vt:lpstr>
      <vt:lpstr>反射</vt:lpstr>
      <vt:lpstr>反射——1、放置样品</vt:lpstr>
      <vt:lpstr>反射——2、样品聚焦，拍摄图像</vt:lpstr>
      <vt:lpstr>反射——3、选择检测器</vt:lpstr>
      <vt:lpstr>反射——4、设置测量通道</vt:lpstr>
      <vt:lpstr>反射——5、定义背景测量模式</vt:lpstr>
      <vt:lpstr>反射——6、测量背景</vt:lpstr>
      <vt:lpstr>反射——7、定义测量位置</vt:lpstr>
      <vt:lpstr>反射——8、开始测量</vt:lpstr>
      <vt:lpstr>反射——9、测试完成</vt:lpstr>
      <vt:lpstr>ATR</vt:lpstr>
      <vt:lpstr>ATR——1、放置样品</vt:lpstr>
      <vt:lpstr>ATR——2、清洁ATR</vt:lpstr>
      <vt:lpstr>ATR——3、样品聚焦，拍摄图像</vt:lpstr>
      <vt:lpstr>ATR——4、选择检测器</vt:lpstr>
      <vt:lpstr>ATR——5、设置测量通道</vt:lpstr>
      <vt:lpstr>ATR——6、定义背景测量模式</vt:lpstr>
      <vt:lpstr>ATR——7、定义测量位置</vt:lpstr>
      <vt:lpstr>ATR——8、开始测量</vt:lpstr>
      <vt:lpstr>ATR——9、测试完成</vt:lpstr>
      <vt:lpstr>谱图评价和处理--积分</vt:lpstr>
      <vt:lpstr>谱图评价和处理--删除积分</vt:lpstr>
      <vt:lpstr>谱图评价和处理--解析出谱图</vt:lpstr>
      <vt:lpstr>谱图评价和处理--解析出谱图</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324</cp:revision>
  <dcterms:created xsi:type="dcterms:W3CDTF">2023-08-09T12:44:00Z</dcterms:created>
  <dcterms:modified xsi:type="dcterms:W3CDTF">2025-03-13T04:40:32Z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3B0086CAF875411CACBDA13AB9801EF4_13</vt:lpwstr>
  </property>
  <property fmtid="{D5CDD505-2E9C-101B-9397-08002B2CF9AE}" pid="3" name="KSOProductBuildVer">
    <vt:lpwstr>2052-11.1.0.9175</vt:lpwstr>
  </property>
</Properties>
</file>